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4177" r:id="rId2"/>
  </p:sldMasterIdLst>
  <p:notesMasterIdLst>
    <p:notesMasterId r:id="rId74"/>
  </p:notesMasterIdLst>
  <p:handoutMasterIdLst>
    <p:handoutMasterId r:id="rId75"/>
  </p:handoutMasterIdLst>
  <p:sldIdLst>
    <p:sldId id="256" r:id="rId3"/>
    <p:sldId id="345" r:id="rId4"/>
    <p:sldId id="386" r:id="rId5"/>
    <p:sldId id="388" r:id="rId6"/>
    <p:sldId id="259" r:id="rId7"/>
    <p:sldId id="260" r:id="rId8"/>
    <p:sldId id="261" r:id="rId9"/>
    <p:sldId id="262" r:id="rId10"/>
    <p:sldId id="263" r:id="rId11"/>
    <p:sldId id="264" r:id="rId12"/>
    <p:sldId id="265" r:id="rId13"/>
    <p:sldId id="266" r:id="rId14"/>
    <p:sldId id="271" r:id="rId15"/>
    <p:sldId id="272" r:id="rId16"/>
    <p:sldId id="274" r:id="rId17"/>
    <p:sldId id="273" r:id="rId18"/>
    <p:sldId id="278" r:id="rId19"/>
    <p:sldId id="332" r:id="rId20"/>
    <p:sldId id="275" r:id="rId21"/>
    <p:sldId id="337" r:id="rId22"/>
    <p:sldId id="338" r:id="rId23"/>
    <p:sldId id="339" r:id="rId24"/>
    <p:sldId id="276" r:id="rId25"/>
    <p:sldId id="277" r:id="rId26"/>
    <p:sldId id="280" r:id="rId27"/>
    <p:sldId id="329" r:id="rId28"/>
    <p:sldId id="360" r:id="rId29"/>
    <p:sldId id="320" r:id="rId30"/>
    <p:sldId id="283" r:id="rId31"/>
    <p:sldId id="288" r:id="rId32"/>
    <p:sldId id="340" r:id="rId33"/>
    <p:sldId id="290" r:id="rId34"/>
    <p:sldId id="292" r:id="rId35"/>
    <p:sldId id="377" r:id="rId36"/>
    <p:sldId id="369" r:id="rId37"/>
    <p:sldId id="370" r:id="rId38"/>
    <p:sldId id="371" r:id="rId39"/>
    <p:sldId id="373" r:id="rId40"/>
    <p:sldId id="372" r:id="rId41"/>
    <p:sldId id="393" r:id="rId42"/>
    <p:sldId id="378" r:id="rId43"/>
    <p:sldId id="396" r:id="rId44"/>
    <p:sldId id="397" r:id="rId45"/>
    <p:sldId id="379" r:id="rId46"/>
    <p:sldId id="295" r:id="rId47"/>
    <p:sldId id="380" r:id="rId48"/>
    <p:sldId id="382" r:id="rId49"/>
    <p:sldId id="381" r:id="rId50"/>
    <p:sldId id="383" r:id="rId51"/>
    <p:sldId id="376" r:id="rId52"/>
    <p:sldId id="342" r:id="rId53"/>
    <p:sldId id="341" r:id="rId54"/>
    <p:sldId id="347" r:id="rId55"/>
    <p:sldId id="344" r:id="rId56"/>
    <p:sldId id="398" r:id="rId57"/>
    <p:sldId id="343" r:id="rId58"/>
    <p:sldId id="346" r:id="rId59"/>
    <p:sldId id="351" r:id="rId60"/>
    <p:sldId id="355" r:id="rId61"/>
    <p:sldId id="352" r:id="rId62"/>
    <p:sldId id="353" r:id="rId63"/>
    <p:sldId id="392" r:id="rId64"/>
    <p:sldId id="391" r:id="rId65"/>
    <p:sldId id="390" r:id="rId66"/>
    <p:sldId id="389" r:id="rId67"/>
    <p:sldId id="354" r:id="rId68"/>
    <p:sldId id="357" r:id="rId69"/>
    <p:sldId id="359" r:id="rId70"/>
    <p:sldId id="356" r:id="rId71"/>
    <p:sldId id="349" r:id="rId72"/>
    <p:sldId id="384" r:id="rId7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C3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p:restoredTop sz="67347"/>
  </p:normalViewPr>
  <p:slideViewPr>
    <p:cSldViewPr>
      <p:cViewPr varScale="1">
        <p:scale>
          <a:sx n="79" d="100"/>
          <a:sy n="79" d="100"/>
        </p:scale>
        <p:origin x="1984"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20"/>
    </p:cViewPr>
  </p:sorterViewPr>
  <p:notesViewPr>
    <p:cSldViewPr>
      <p:cViewPr varScale="1">
        <p:scale>
          <a:sx n="113" d="100"/>
          <a:sy n="113" d="100"/>
        </p:scale>
        <p:origin x="432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A0E3832-4696-9148-A5C6-7EE1850BC96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5" name="Rectangle 3">
            <a:extLst>
              <a:ext uri="{FF2B5EF4-FFF2-40B4-BE49-F238E27FC236}">
                <a16:creationId xmlns:a16="http://schemas.microsoft.com/office/drawing/2014/main" id="{AF19DDDE-8DF5-CB47-9F8A-D4C410F87EE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38916" name="Rectangle 4">
            <a:extLst>
              <a:ext uri="{FF2B5EF4-FFF2-40B4-BE49-F238E27FC236}">
                <a16:creationId xmlns:a16="http://schemas.microsoft.com/office/drawing/2014/main" id="{24FB66BF-993C-C247-AAAA-22C75CBB2DF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38917" name="Rectangle 5">
            <a:extLst>
              <a:ext uri="{FF2B5EF4-FFF2-40B4-BE49-F238E27FC236}">
                <a16:creationId xmlns:a16="http://schemas.microsoft.com/office/drawing/2014/main" id="{97675455-9924-4844-B898-0B1A1E1B881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35208F54-49F6-224C-9D94-C09AA8DDC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02T19:15:12.409"/>
    </inkml:context>
    <inkml:brush xml:id="br0">
      <inkml:brushProperty name="width" value="0.09071" units="cm"/>
      <inkml:brushProperty name="height" value="0.09071" units="cm"/>
      <inkml:brushProperty name="color" value="#FF0000"/>
    </inkml:brush>
    <inkml:brush xml:id="br1">
      <inkml:brushProperty name="width" value="0.05292" units="cm"/>
      <inkml:brushProperty name="height" value="0.05292" units="cm"/>
      <inkml:brushProperty name="color" value="#FF0000"/>
    </inkml:brush>
  </inkml:definitions>
  <inkml:trace contextRef="#ctx0" brushRef="#br0">18018 5847 8680,'6'13'1367,"-1"-3"-627,-5-10 2599,0 0-3306,-5 1 35,-1 0-46,-5 0 112,-1 0 135,-3-1-90,-1 0-145,-2 1 0,-3 1 34,-1 3-68,-2 4-12,-1 3 1,-1 4 0,-1 4-11,-1 3-35,0 4 12,0 0 56,0 0 0,0-2-11,2-3 0,4-3 0,2-5 23,3-3-12,2-3-11,3-1 0,0-2 0,2 1-34,0 2 12,1 4-79,0 7 79,0 7-57,0 10 35,0 8-24,1 7 1,-2 6 67,2 2-11,1 3 0,1-2 44,1-2-55,1-5 11,0-6 0,2-6 11,0-7 0,0-6 22,1-4-22,1-4 11,0-2-22,0-2-11,1-1 10,5 0 12,2 1-44,4 0 10,3 0 23,2 2 11,2 0-23,3 0 12,1 0 11,2 1 0,1-1 0,-1-1 0,1 0 23,-2 0-12,1-1-22,-1 0 22,0 0 0,1-1 34,2 0 0,0 0-23,2 0-22,2-1 11,2-2-33,1-1 67,1-3-34,1-3-11,0-2 11,0-2 0,0 0 0,-2-1-11,-1-1 23,0-2-12,-2-2 23,-2-4-1,0-2-10,-2-3 33,-2-1-12,-1-2 12,-4-1-67,0-1 90,-5 0-46,0 2 24,-4-1-79,-2 1 78,-1 0 100,-2-2-32,1-3-102,-1-3-11,2-3-11,0-3 11,3-3-33,0-1 22,2 0 11,0 1-11,-1 0 23,0 3-35,-3 1 12,-2 1 45,-3 1-22,-2 1 10,-1 0 12,-1 0 0,0-1-34,-3 0 67,-2 0-22,-4 0-44,-2 0-12,-1-1 11,-3-1-22,0-3-1,-2-2 35,0-2-23,0 0-23,-1 2 12,1 3 22,0 3 1,-1 3-24,0 4 35,1 1-1,-1 3-33,0 2 11,1 1 0,0 1-11,-1 2-23,-3 1-11,-2 0 45,-2 1 34,-3 0 11,0-1-34,0 1-22,2 0 22,2 0 0,2 2-22,2 1-56,1 1-90,1 2-101,1 3 90,-2 0 56,1 1-12,-1 2-55,1 3-146,1 2 102,0 4 144,1-1-156,2 0-550,1-1 46,1-3-404,3-2-739,1-2 1882,0-4 0,4 1 0,1-1 0</inkml:trace>
  <inkml:trace contextRef="#ctx0" brushRef="#br0" timeOffset="4593">17727 8573 9095,'12'5'1479,"-3"-1"-1132,-9-4 1636,0 0-2016,-4-1 33,-1 1-11,-5 1 22,-2 3-11,-2 2 22,-4 2 1,-1 2-23,-3 1 22,-2 2-56,1 1 46,-2 3-1,2 1-22,2 3 11,3 0 0,1-1 0,4-1-23,3 0-10,2-2 21,3-1 1,3 1-22,1 2 10,1 3 12,0 4 22,0 2 0,0 1-11,0 1 23,0-1-23,-1-1 0,-2-1 22,-3 0-33,-2 2 33,-3 2-10,-1 3-1,-1 2 11,0 1 1,0 0-1,3 0-11,1-2-11,4-1 0,2-2 11,2-1-22,0-3 11,1-1-11,3-1 11,1-1 0,5 1-22,1 0 44,2 0-44,0 0 10,1-2-21,0-1 66,0-1-44,1-1 22,1-2-11,-1 1 0,-1-3 0,0 0 0,-1-2 45,-2-2 67,1-2-56,1-1-78,0-1 33,2-1 11,1-1 12,2 0 22,1 0-45,1-2-22,3 0 33,-1-2 12,3-1-45,2-1 33,2 0-33,1-1 33,3-2 23,1-4 46,1-4-58,0-4-22,-1-1 45,-1 0-56,-2 0 23,-3 1-46,-2 1 35,-1 2-12,-3 1-12,0 0-21,-3 0 33,0-1 33,-2-1-10,-1-1-1,-1-2 1,1-1-1,1-2-33,2-2 11,0-1 56,2-2-11,3-2 22,0-1 67,1-3-78,1-2 23,0 0-46,-2-2-22,-1 1-22,-4-1 22,-4 1 34,-3-1-56,-4 0 33,-3-3 12,-2-1-34,-1-3 0,-1-2 11,0-1 11,-4-1 1,-3 1-23,-5-1 0,-3 0 22,-1-1-33,0 0 11,-1 1-11,1 1 22,0 5-11,0 5 11,-4 5-22,-1 7-79,-5 3 12,-4 4 0,-4 3 11,-4 3 78,-4 3-11,-4 2-23,-3 1 1,-2 2 22,-1 3-11,1 3 0,2 4 22,4 2-22,5 0-1,4-1-88,5 0-68,4-3-539,5-1-99,5-2-57,6-2-1311,4-1-190,4-2 2364,2 0 0,1 0 0</inkml:trace>
  <inkml:trace contextRef="#ctx0" brushRef="#br0" timeOffset="9199">17754 11351 8120,'1'-5'897,"0"2"727,-1 2 550,0 0-1277,0 0-797,0 0 1032,0-1-1177,-2 1 11,1 1 68,-2 0 0,1 0-12,-1 0-33,1 0 22,-2 0-22,0 0 11,0 0 0,-1 0-45,1 0 11,0 0-11,0 1 45,1 2-11,-2 3 11,0 2-11,0 2 0,-1 1 22,0 1 11,-2 0-22,1 1 0,0 0 23,-1 1-35,1-1 24,-2 1-24,1 0 24,-2 1-35,-1 2 34,1 1-11,-1 2 12,0-1-24,2 0-10,0 0 33,3-1-33,1 0 33,3-2-33,0-1 10,2 0 12,0-1 12,-1 0-12,0 0 11,-2 1 0,0 0 0,-2 1 0,0 1-22,-1-1 11,0 1 11,0 0 1,0-1-12,1-2 11,0-1 22,2-2-9,-1 0-2,1-1-22,1 0 11,1 2 0,1 0-11,0 2-22,0 1 44,0 2-22,0 0 0,0 3 0,2 0 0,0 2 0,1-2 23,-1 0-23,1-2-11,0-3-1,-1 0 35,1-2 22,-1 0 11,1 0 0,0 1-12,1 1-21,0 1-12,0 0-11,0-1-11,1 0 22,-1-2 0,0-1-11,0-2-11,-1-1 11,0-1 0,1 0 0,0 0 11,1 0-22,0 1 0,1 0 22,1-1-11,0 0-11,0 0 0,1-1 22,-1 1-22,0-1 33,0 0-11,0 0 0,0-1 1,-2 1-12,1-2 0,0 1 11,-1-1 0,1 0-22,-1 0 11,0 0 0,1-1 0,-1 1 0,0 0 0,0 0 0,1 0 11,-1 0-45,1 0 34,0 0 12,1 0-1,0 0 11,0 1 34,2 0 34,0 0-1,2 2 1,1 0-56,0 2-1,1-1-22,1 1-11,-3-1 12,2 0-12,-1-2-34,-1-1 34,1-1 11,1-1 0,2 0 34,1-1 0,1-1-11,1 0-12,0-2 23,-1 0-23,-1 0-11,-2 0-11,0 0 12,-1 0-12,-1 0 0,-1 0-12,0 0 1,-1 0 11,0 0 0,-1-1 56,0 0-33,0-2-1,0 1 0,-1-1-10,1 0-12,-1 0 11,1 0 0,0-1 0,0 0-11,1-1 23,0 0-12,1 0 11,0-1-22,0-1 11,1 1 12,1-2-23,1 0 11,1-1-11,0-1 11,1 0-11,0 0 11,0-1-22,0 2 22,1 0-22,-1 0 11,1 2 0,-1 0 11,0 0-22,0 0 11,-2 0 11,-1 0-11,0 0 12,-2 0-24,-2 0 46,0 1-34,-3-1 11,1 1-11,-2-1 11,0-3 12,0 1-23,0-2 0,0-1 0,-1 0 11,1-1 0,-2 0 12,2-1-35,-2-1 46,1-1-68,1 0 46,0-2-12,0 1 11,1 0 0,-1 3-22,0 0 33,-1 1-33,-1 0 22,0 2 12,-1 0 44,-1 1 45,0 0-22,-1 0-68,0 1 34,0-2 12,0 1-46,0-2 0,-2-1 23,0 0 90,-1 1-46,-1 0-10,1 1-57,-1 1 23,1 0 112,-1 1-23,0 1-89,-2-1-23,0 1-11,-2-2-11,0 0 23,-1-2-12,0-1 0,-1 0 90,1 0 33,-1 1-111,0 0-1,1 1 24,-1 0-1,1 2-34,-1 0 11,0 0-22,0 0 0,-1 0 0,-2 0-11,1 0 0,-1-1 11,0 0 0,0-1-11,1 0 22,0 1-11,1-1 11,0 0-22,1 0 22,-1 0-22,1 1 0,1-1 33,0 1-33,1 0 11,0 1 0,1 1 0,0 1 0,0 0 0,0-1 0,0 1 0,-2-1 0,1-1 11,-2 1-22,1 0 11,0 0 11,0 1-22,0 1 11,0 1 0,2 1 11,-1 0-11,1 1 34,-1-1-57,0 0 57,0-1-45,-1-1 11,0 1-23,-2-2 23,1 0 0,-2 0 0,2-1 0,-1 1 0,2 1 23,1-1-23,1 2 11,0 1-11,0-1-11,1 1 11,-2 0 0,1-1 0,-1-1 0,-1 1 0,0-2-23,0 1 46,0 0-46,-1 0 23,0 1-45,-2 0 12,0 0 22,-2 1 55,0 0-32,0 0-1,1 1 0,1 0 0,2 1-11,0-1 0,1 0-11,0 1 0,1 0 22,-1-1-11,1 1 11,0 0 12,1 0-23,0-1 11,2 1-22,0 0 22,1 1-11,0 0 0,1 0 0,0 0 0,1 1-45,0 0-22,1 0-24,-1 0 80,0 0 22,0 0 12,-1 0-34,1 0-45,0 0-168,0 0-1916,0 0 896,1 1-773,1 4-247,0 4 2264,0 3 0,0-5 0,0-2 0</inkml:trace>
  <inkml:trace contextRef="#ctx0" brushRef="#br0" timeOffset="13219">17807 14049 7638,'11'1'1916,"-2"-1"-1457,-9-1 3441,0 0-3575,0-1-45,0 2-23,0-3 2,0 2-192,0-2 23,-3 1 44,-1-2-78,-3-1 123,-1 0-89,-2-1-45,2 0-1,-2 1-21,1-1-1,1 1-22,0 0-11,1 2-11,0 0-46,0 2 35,1 0 22,-1 0-12,0 1-10,-2 0-35,0 4 24,-2 2-1,0 5 67,-2 3-22,1 1 11,0 0 1,1-1-24,-1-1 24,1-1 10,-1 0 12,-1-2-46,0 0 24,2-1-1,1-1-22,3-1-1,1-1-21,1 0 10,0 2 12,0 1-22,-1 2 33,-1 3-12,-1 3 12,-1 3 0,-1 3 0,-2 1 0,0 1-11,0-1 22,-1-1 1,2-2-24,0-1 12,1 0 0,1-1 0,1 1-22,1 1-23,2 1 34,1 3-23,2 2 46,1 0-24,1 2-21,0-2 44,0 0-22,0-2 11,3-3-11,1 1 11,1-1 11,2 1-11,-2 0 0,0 0 0,1 2 11,0 1-11,-1 0 0,1-1-11,0-1 22,0 0-11,0-2 11,0-2-11,-1-3-22,0-2 11,0-2 11,1-2-12,0-1 12,-1-1-11,2-1-11,-1-1 11,2 0-1,0 1 1,2 0 22,1 1-11,3 0 0,1 2-11,3 0 22,2 1-22,1 0 22,1 0-11,0 1-11,0-1 22,-1 1-22,-1-2 11,-2 0 0,-3-2-22,0-2 22,-2-1 0,-1-2 11,-1-2-11,0 0 11,1-1-22,1-1 0,-1 0 44,1 0-21,1 0 21,-1 0-22,1 0 34,0-1-45,0-1 0,0-1 0,-1 0 0,0 1 0,0 0 0,-1-1-11,1 1 11,1-2 11,1 0-11,0-1 23,1 1-35,1-1 12,-1 1-11,0 1 22,-1 0-11,-1 0 0,0 0 12,-2 1 10,-2-1-44,1 0-1,-2 0 23,2-1-11,0-1 67,1-1-56,2-2 34,3-2-46,2-2 24,1-3 32,2-2-21,0-2-23,0-2 22,0-1 12,0-1-34,-1-2 78,-2-2-89,-1-3 67,-1-1-45,-2-2-22,-1-1 22,-3 0 0,-1-1 12,-2 1-23,-1-2 22,-2 1 1,0 1-23,-3 3 33,0 2 1,-2 4-1,1 2 1,-1 3 11,0 3-12,0 0 23,-3 2 56,-1-1-89,-3 0-23,-1-1-11,0-1 22,-2-2-11,0 0 11,-2 0 135,-1 1 22,-1 3-101,-2 0-55,-2 2 167,-2 0-78,-1 1-23,-2 0-44,-1-1-12,-2 1-33,-1-2 11,0 1 11,1-1-11,-1 1 0,2 0-22,1 2 22,2 1-34,1 2 34,0 2 11,1 1 45,-1 2 0,1-1-22,-1 1-23,-1 0 11,0 0-22,-1 0 45,2 0-22,-1 0-35,2 0 68,2 1-44,1 0 21,2 1 12,1-1-45,2 2 0,2-2 0,0 2 0,1-1-11,-1 1 22,0-1-11,0 0 11,0 0 23,-1 0 11,2 0-23,-1-1 0,1 0 46,1 0-12,0 0-12,1 1-21,0 0-23,2 0 0,-1 1 11,3 0-33,-1 0 10,1 1 1,1 0-2481,1 0 1,0 0 0</inkml:trace>
  <inkml:trace contextRef="#ctx0" brushRef="#br1" timeOffset="33298">20366 8885 24575,'-4'3'0,"-4"0"0,4 3 0,-7 0 0,1 3 0,-2 0 0,-5 1 0,-1 4 0,-10 5 0,0 6 0,-12 9 0,-3 2 0,1-1 0,2 0 0,-1-1 0,7-1 0,-2-6 0,13-5 0,-3 0 0,10-2 0,-5 2 0,6 0 0,5-9 0,-5 9 0,5-9 0,-1 4 0,0-5 0,1 0 0,4-2 0,-2-2 0,1 1 0,3 0 0,-4 1 0,5 1 0,-3-1 0,0 2 0,0 0 0,-1 0 0,1-3 0,3 0 0,0-3 0,3-3 0,0 0 0</inkml:trace>
  <inkml:trace contextRef="#ctx0" brushRef="#br1" timeOffset="34298">19751 9026 24575,'0'6'0,"0"0"0,3 0 0,3 3 0,1 0 0,4 0 0,-4 3 0,2-6 0,-3 0 0,0 0 0,0-6 0,-3 6 0,2-6 0,-4 6 0,7 0 0,10 20 0,6 0 0,21 30 0,-10-20 0,7 13 0,-14-24 0,-8-6 0,-7-9 0,-7-7 0,-2 2 0,1-1 0,-2 2 0,3 0 0,3 2 0,0 2 0,4 2 0,-4-3 0,0 0 0,-6-3 0,2-3 0,-4 0 0,2-3 0</inkml:trace>
  <inkml:trace contextRef="#ctx0" brushRef="#br1" timeOffset="35947">20309 14335 24575,'-3'6'0,"-2"-3"0,-1 5 0,-1-4 0,-10 9 0,7-6 0,-16 15 0,6-9 0,-19 26 0,4-17 0,-15 25 0,3-15 0,2 17 0,4-13 0,11-3 0,-2-3 0,16-14 0,-5 3 0,14-8 0,-1-4 0,2 4 0,-3-2 0,2 4 0,-2-1 0,2 5 0,1-4 0,-1 1 0,4-5 0,-3-3 0,6 0 0,-3-3 0,3 0 0</inkml:trace>
  <inkml:trace contextRef="#ctx0" brushRef="#br1" timeOffset="36731">19665 14599 24575,'6'0'0,"3"0"0,23 11 0,8 9 0,-1-4 0,3 2-1373,5 11 1,2 0 1372,12-5 0,2 1-692,-18-2 1,0 1 0,1-2 691,4-2 0,2-1 0,-1 0 0,-2 2 0,-1 0 0,0 1-583,1-3 0,-1-1 0,-1 1 583,13 12 0,-4-2-187,-7-12 0,-5-2 187,12 20 385,-23-28 1,-22 0 0,-8-7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30D004B-178D-2648-8879-AF7E2473C2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08547" name="Rectangle 3">
            <a:extLst>
              <a:ext uri="{FF2B5EF4-FFF2-40B4-BE49-F238E27FC236}">
                <a16:creationId xmlns:a16="http://schemas.microsoft.com/office/drawing/2014/main" id="{3D219987-2B04-5840-AB88-A4E2E2126C5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26628" name="Rectangle 4">
            <a:extLst>
              <a:ext uri="{FF2B5EF4-FFF2-40B4-BE49-F238E27FC236}">
                <a16:creationId xmlns:a16="http://schemas.microsoft.com/office/drawing/2014/main" id="{90E911E3-1097-3A40-9A19-A23E63840E6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a:extLst>
              <a:ext uri="{FF2B5EF4-FFF2-40B4-BE49-F238E27FC236}">
                <a16:creationId xmlns:a16="http://schemas.microsoft.com/office/drawing/2014/main" id="{5E0B5A16-F63F-6F43-AAE2-6B3BBD7C7A3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a:extLst>
              <a:ext uri="{FF2B5EF4-FFF2-40B4-BE49-F238E27FC236}">
                <a16:creationId xmlns:a16="http://schemas.microsoft.com/office/drawing/2014/main" id="{96370410-7695-2847-A799-E22FA7E5F7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108551" name="Rectangle 7">
            <a:extLst>
              <a:ext uri="{FF2B5EF4-FFF2-40B4-BE49-F238E27FC236}">
                <a16:creationId xmlns:a16="http://schemas.microsoft.com/office/drawing/2014/main" id="{2B12EDE6-D66F-9347-8313-A6913640383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B40090ED-AA6C-F74A-BBB0-D63F56DCBB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D24E1F87-BBDD-9745-B227-8C6234EC08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2E9021-A761-0F49-AA90-B9DEE1D226EA}" type="slidenum">
              <a:rPr lang="en-US" altLang="en-US" sz="1200" smtClean="0"/>
              <a:pPr/>
              <a:t>1</a:t>
            </a:fld>
            <a:endParaRPr lang="en-US" altLang="en-US" sz="1200"/>
          </a:p>
        </p:txBody>
      </p:sp>
      <p:sp>
        <p:nvSpPr>
          <p:cNvPr id="29698" name="Rectangle 2">
            <a:extLst>
              <a:ext uri="{FF2B5EF4-FFF2-40B4-BE49-F238E27FC236}">
                <a16:creationId xmlns:a16="http://schemas.microsoft.com/office/drawing/2014/main" id="{38657861-578E-4448-8B8D-C87AADC43F99}"/>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3F868CDB-A80E-F440-9EDD-5699EAA573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2240F890-1549-6E45-B4B9-DF59DA1092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01508C-0BFE-F742-A03D-BF9873F9372C}" type="slidenum">
              <a:rPr lang="en-US" altLang="en-US" sz="1200" smtClean="0"/>
              <a:pPr/>
              <a:t>12</a:t>
            </a:fld>
            <a:endParaRPr lang="en-US" altLang="en-US" sz="1200"/>
          </a:p>
        </p:txBody>
      </p:sp>
      <p:sp>
        <p:nvSpPr>
          <p:cNvPr id="49154" name="Rectangle 2">
            <a:extLst>
              <a:ext uri="{FF2B5EF4-FFF2-40B4-BE49-F238E27FC236}">
                <a16:creationId xmlns:a16="http://schemas.microsoft.com/office/drawing/2014/main" id="{B8EA4947-D9BB-3D46-801C-CECD9BF318DD}"/>
              </a:ext>
            </a:extLst>
          </p:cNvPr>
          <p:cNvSpPr>
            <a:spLocks noGrp="1" noRot="1" noChangeAspect="1" noChangeArrowheads="1" noTextEdit="1"/>
          </p:cNvSpPr>
          <p:nvPr>
            <p:ph type="sldImg"/>
          </p:nvPr>
        </p:nvSpPr>
        <p:spPr>
          <a:xfrm>
            <a:off x="381000" y="685800"/>
            <a:ext cx="6096000" cy="3429000"/>
          </a:xfrm>
          <a:ln/>
        </p:spPr>
      </p:sp>
      <p:sp>
        <p:nvSpPr>
          <p:cNvPr id="49155" name="Rectangle 3">
            <a:extLst>
              <a:ext uri="{FF2B5EF4-FFF2-40B4-BE49-F238E27FC236}">
                <a16:creationId xmlns:a16="http://schemas.microsoft.com/office/drawing/2014/main" id="{B15D75FD-27F3-C44F-8EE3-9D6466380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72A97827-CEFF-9941-9118-696DDA6956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769DD34-8D06-AA4A-9CA5-ED7C5E75888D}" type="slidenum">
              <a:rPr lang="en-US" altLang="en-US" sz="1200" smtClean="0"/>
              <a:pPr/>
              <a:t>13</a:t>
            </a:fld>
            <a:endParaRPr lang="en-US" altLang="en-US" sz="1200"/>
          </a:p>
        </p:txBody>
      </p:sp>
      <p:sp>
        <p:nvSpPr>
          <p:cNvPr id="51202" name="Rectangle 2">
            <a:extLst>
              <a:ext uri="{FF2B5EF4-FFF2-40B4-BE49-F238E27FC236}">
                <a16:creationId xmlns:a16="http://schemas.microsoft.com/office/drawing/2014/main" id="{4692B396-E98B-9748-9C28-53BB4E854037}"/>
              </a:ext>
            </a:extLst>
          </p:cNvPr>
          <p:cNvSpPr>
            <a:spLocks noGrp="1" noRot="1" noChangeAspect="1" noChangeArrowheads="1" noTextEdit="1"/>
          </p:cNvSpPr>
          <p:nvPr>
            <p:ph type="sldImg"/>
          </p:nvPr>
        </p:nvSpPr>
        <p:spPr>
          <a:xfrm>
            <a:off x="381000" y="685800"/>
            <a:ext cx="6096000" cy="3429000"/>
          </a:xfrm>
          <a:ln/>
        </p:spPr>
      </p:sp>
      <p:sp>
        <p:nvSpPr>
          <p:cNvPr id="51203" name="Rectangle 3">
            <a:extLst>
              <a:ext uri="{FF2B5EF4-FFF2-40B4-BE49-F238E27FC236}">
                <a16:creationId xmlns:a16="http://schemas.microsoft.com/office/drawing/2014/main" id="{26701B92-5180-2841-BDA1-368FEA4C74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D5B64022-DBB5-CC4F-882A-AD0B64713F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10493CD-EA9C-684B-BD98-AF3C50DDCB36}" type="slidenum">
              <a:rPr lang="en-US" altLang="en-US" sz="1200" smtClean="0"/>
              <a:pPr/>
              <a:t>14</a:t>
            </a:fld>
            <a:endParaRPr lang="en-US" altLang="en-US" sz="1200"/>
          </a:p>
        </p:txBody>
      </p:sp>
      <p:sp>
        <p:nvSpPr>
          <p:cNvPr id="53250" name="Rectangle 2">
            <a:extLst>
              <a:ext uri="{FF2B5EF4-FFF2-40B4-BE49-F238E27FC236}">
                <a16:creationId xmlns:a16="http://schemas.microsoft.com/office/drawing/2014/main" id="{1CEB1CCC-DA65-F444-B45C-E794F31A0DA1}"/>
              </a:ext>
            </a:extLst>
          </p:cNvPr>
          <p:cNvSpPr>
            <a:spLocks noGrp="1" noRot="1" noChangeAspect="1" noChangeArrowheads="1" noTextEdit="1"/>
          </p:cNvSpPr>
          <p:nvPr>
            <p:ph type="sldImg"/>
          </p:nvPr>
        </p:nvSpPr>
        <p:spPr>
          <a:xfrm>
            <a:off x="381000" y="685800"/>
            <a:ext cx="6096000" cy="3429000"/>
          </a:xfrm>
          <a:ln/>
        </p:spPr>
      </p:sp>
      <p:sp>
        <p:nvSpPr>
          <p:cNvPr id="53251" name="Rectangle 3">
            <a:extLst>
              <a:ext uri="{FF2B5EF4-FFF2-40B4-BE49-F238E27FC236}">
                <a16:creationId xmlns:a16="http://schemas.microsoft.com/office/drawing/2014/main" id="{68F3249A-91C3-7F44-8D88-5F8F007579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474733F-7FA0-9F41-8F71-19605AF74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0FD805-04E1-0D45-A0B0-6938D94D2381}" type="slidenum">
              <a:rPr lang="en-US" altLang="en-US" sz="1200" smtClean="0"/>
              <a:pPr/>
              <a:t>15</a:t>
            </a:fld>
            <a:endParaRPr lang="en-US" altLang="en-US" sz="1200"/>
          </a:p>
        </p:txBody>
      </p:sp>
      <p:sp>
        <p:nvSpPr>
          <p:cNvPr id="55298" name="Rectangle 2">
            <a:extLst>
              <a:ext uri="{FF2B5EF4-FFF2-40B4-BE49-F238E27FC236}">
                <a16:creationId xmlns:a16="http://schemas.microsoft.com/office/drawing/2014/main" id="{7B14F099-E5B1-1B4B-B0FF-831E97F64091}"/>
              </a:ext>
            </a:extLst>
          </p:cNvPr>
          <p:cNvSpPr>
            <a:spLocks noGrp="1" noRot="1" noChangeAspect="1" noChangeArrowheads="1" noTextEdit="1"/>
          </p:cNvSpPr>
          <p:nvPr>
            <p:ph type="sldImg"/>
          </p:nvPr>
        </p:nvSpPr>
        <p:spPr>
          <a:xfrm>
            <a:off x="381000" y="685800"/>
            <a:ext cx="6096000" cy="3429000"/>
          </a:xfrm>
          <a:ln/>
        </p:spPr>
      </p:sp>
      <p:sp>
        <p:nvSpPr>
          <p:cNvPr id="55299" name="Rectangle 3">
            <a:extLst>
              <a:ext uri="{FF2B5EF4-FFF2-40B4-BE49-F238E27FC236}">
                <a16:creationId xmlns:a16="http://schemas.microsoft.com/office/drawing/2014/main" id="{37D9008E-647A-C045-B3E3-D0D7F94955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F54045B-80EC-FE40-8B89-B4D2D29D1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95ED801-985F-DF4C-933D-43FC2FE1BC13}" type="slidenum">
              <a:rPr lang="en-US" altLang="en-US" sz="1200" smtClean="0"/>
              <a:pPr/>
              <a:t>16</a:t>
            </a:fld>
            <a:endParaRPr lang="en-US" altLang="en-US" sz="1200"/>
          </a:p>
        </p:txBody>
      </p:sp>
      <p:sp>
        <p:nvSpPr>
          <p:cNvPr id="57346" name="Rectangle 2">
            <a:extLst>
              <a:ext uri="{FF2B5EF4-FFF2-40B4-BE49-F238E27FC236}">
                <a16:creationId xmlns:a16="http://schemas.microsoft.com/office/drawing/2014/main" id="{3096CB74-CF3C-BC44-8F8A-94EA763E12A2}"/>
              </a:ext>
            </a:extLst>
          </p:cNvPr>
          <p:cNvSpPr>
            <a:spLocks noGrp="1" noRot="1" noChangeAspect="1" noChangeArrowheads="1" noTextEdit="1"/>
          </p:cNvSpPr>
          <p:nvPr>
            <p:ph type="sldImg"/>
          </p:nvPr>
        </p:nvSpPr>
        <p:spPr>
          <a:xfrm>
            <a:off x="381000" y="685800"/>
            <a:ext cx="6096000" cy="3429000"/>
          </a:xfrm>
          <a:ln/>
        </p:spPr>
      </p:sp>
      <p:sp>
        <p:nvSpPr>
          <p:cNvPr id="57347" name="Rectangle 3">
            <a:extLst>
              <a:ext uri="{FF2B5EF4-FFF2-40B4-BE49-F238E27FC236}">
                <a16:creationId xmlns:a16="http://schemas.microsoft.com/office/drawing/2014/main" id="{98A44092-EF24-D443-9E3F-285E982A95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A5A2D60-3498-DF42-94F8-51A6126A6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7459E8-0CCF-D749-A7F8-A8CE08DB99BB}" type="slidenum">
              <a:rPr lang="en-US" altLang="en-US" sz="1200" smtClean="0"/>
              <a:pPr/>
              <a:t>17</a:t>
            </a:fld>
            <a:endParaRPr lang="en-US" altLang="en-US" sz="1200"/>
          </a:p>
        </p:txBody>
      </p:sp>
      <p:sp>
        <p:nvSpPr>
          <p:cNvPr id="59394" name="Rectangle 2">
            <a:extLst>
              <a:ext uri="{FF2B5EF4-FFF2-40B4-BE49-F238E27FC236}">
                <a16:creationId xmlns:a16="http://schemas.microsoft.com/office/drawing/2014/main" id="{97E922BC-D535-514F-A425-42546832C07F}"/>
              </a:ext>
            </a:extLst>
          </p:cNvPr>
          <p:cNvSpPr>
            <a:spLocks noGrp="1" noRot="1" noChangeAspect="1" noChangeArrowheads="1" noTextEdit="1"/>
          </p:cNvSpPr>
          <p:nvPr>
            <p:ph type="sldImg"/>
          </p:nvPr>
        </p:nvSpPr>
        <p:spPr>
          <a:xfrm>
            <a:off x="381000" y="685800"/>
            <a:ext cx="6096000" cy="3429000"/>
          </a:xfrm>
          <a:ln/>
        </p:spPr>
      </p:sp>
      <p:sp>
        <p:nvSpPr>
          <p:cNvPr id="59395" name="Rectangle 3">
            <a:extLst>
              <a:ext uri="{FF2B5EF4-FFF2-40B4-BE49-F238E27FC236}">
                <a16:creationId xmlns:a16="http://schemas.microsoft.com/office/drawing/2014/main" id="{EE8B6748-4273-3D46-A91B-CC0D183588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82D0D5A-B47A-9443-87E8-F4BF3A7A136D}"/>
              </a:ext>
            </a:extLst>
          </p:cNvPr>
          <p:cNvSpPr>
            <a:spLocks noGrp="1" noRot="1" noChangeAspect="1" noChangeArrowheads="1" noTextEdit="1"/>
          </p:cNvSpPr>
          <p:nvPr>
            <p:ph type="sldImg"/>
          </p:nvPr>
        </p:nvSpPr>
        <p:spPr>
          <a:xfrm>
            <a:off x="381000" y="685800"/>
            <a:ext cx="6096000" cy="3429000"/>
          </a:xfrm>
          <a:ln/>
        </p:spPr>
      </p:sp>
      <p:sp>
        <p:nvSpPr>
          <p:cNvPr id="61442" name="Notes Placeholder 2">
            <a:extLst>
              <a:ext uri="{FF2B5EF4-FFF2-40B4-BE49-F238E27FC236}">
                <a16:creationId xmlns:a16="http://schemas.microsoft.com/office/drawing/2014/main" id="{C8086A3E-D555-3F41-99BD-65E8DF62A5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Ask them whether a template based theory or model could explain this difference?</a:t>
            </a:r>
          </a:p>
        </p:txBody>
      </p:sp>
      <p:sp>
        <p:nvSpPr>
          <p:cNvPr id="61443" name="Slide Number Placeholder 3">
            <a:extLst>
              <a:ext uri="{FF2B5EF4-FFF2-40B4-BE49-F238E27FC236}">
                <a16:creationId xmlns:a16="http://schemas.microsoft.com/office/drawing/2014/main" id="{DF0AA6A9-DD3C-8F4D-BCE7-D2C778739D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FF0387-4DDA-2C45-A88E-CC0B73E9888C}" type="slidenum">
              <a:rPr lang="en-US" altLang="en-US" sz="1200" smtClean="0"/>
              <a:pPr/>
              <a:t>18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4B68A650-9C3A-F24E-A8BF-3AF99608C2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248E17-EA7E-CB4A-A62A-1E3EB99AC26C}" type="slidenum">
              <a:rPr lang="en-US" altLang="en-US" sz="1200" smtClean="0"/>
              <a:pPr/>
              <a:t>19</a:t>
            </a:fld>
            <a:endParaRPr lang="en-US" altLang="en-US" sz="1200"/>
          </a:p>
        </p:txBody>
      </p:sp>
      <p:sp>
        <p:nvSpPr>
          <p:cNvPr id="63490" name="Rectangle 2">
            <a:extLst>
              <a:ext uri="{FF2B5EF4-FFF2-40B4-BE49-F238E27FC236}">
                <a16:creationId xmlns:a16="http://schemas.microsoft.com/office/drawing/2014/main" id="{87B64B81-9B37-3F49-8FDF-9D5913C1614E}"/>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D66EA6FD-E678-834B-96E1-F9BB6352B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14D35AC3-FD85-FB4B-A770-D4354592F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C7007C1-9DDB-9A4A-85A0-92D31F91292D}" type="slidenum">
              <a:rPr lang="en-US" altLang="en-US" sz="1200" smtClean="0"/>
              <a:pPr/>
              <a:t>20</a:t>
            </a:fld>
            <a:endParaRPr lang="en-US" altLang="en-US" sz="1200"/>
          </a:p>
        </p:txBody>
      </p:sp>
      <p:sp>
        <p:nvSpPr>
          <p:cNvPr id="65538" name="Rectangle 2">
            <a:extLst>
              <a:ext uri="{FF2B5EF4-FFF2-40B4-BE49-F238E27FC236}">
                <a16:creationId xmlns:a16="http://schemas.microsoft.com/office/drawing/2014/main" id="{DB7BB569-8444-494E-9231-B39F8D59A399}"/>
              </a:ext>
            </a:extLst>
          </p:cNvPr>
          <p:cNvSpPr>
            <a:spLocks noGrp="1" noRot="1" noChangeAspect="1" noChangeArrowheads="1" noTextEdit="1"/>
          </p:cNvSpPr>
          <p:nvPr>
            <p:ph type="sldImg"/>
          </p:nvPr>
        </p:nvSpPr>
        <p:spPr>
          <a:xfrm>
            <a:off x="381000" y="685800"/>
            <a:ext cx="6096000" cy="3429000"/>
          </a:xfrm>
          <a:ln/>
        </p:spPr>
      </p:sp>
      <p:sp>
        <p:nvSpPr>
          <p:cNvPr id="65539" name="Rectangle 3">
            <a:extLst>
              <a:ext uri="{FF2B5EF4-FFF2-40B4-BE49-F238E27FC236}">
                <a16:creationId xmlns:a16="http://schemas.microsoft.com/office/drawing/2014/main" id="{40792AE5-66A4-4C45-8295-30C06EDEB8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40090ED-AA6C-F74A-BBB0-D63F56DCBBD0}" type="slidenum">
              <a:rPr lang="en-US" altLang="en-US" smtClean="0"/>
              <a:pPr>
                <a:defRPr/>
              </a:pPr>
              <a:t>21</a:t>
            </a:fld>
            <a:endParaRPr lang="en-US" altLang="en-US"/>
          </a:p>
        </p:txBody>
      </p:sp>
    </p:spTree>
    <p:extLst>
      <p:ext uri="{BB962C8B-B14F-4D97-AF65-F5344CB8AC3E}">
        <p14:creationId xmlns:p14="http://schemas.microsoft.com/office/powerpoint/2010/main" val="377369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E8FEFABF-EED9-DE4B-A549-1BB961FEC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7D5FB9B-8313-D840-902B-0EF11DEF7DBA}" type="slidenum">
              <a:rPr lang="en-US" altLang="en-US" sz="1200" smtClean="0"/>
              <a:pPr/>
              <a:t>3</a:t>
            </a:fld>
            <a:endParaRPr lang="en-US" altLang="en-US" sz="1200"/>
          </a:p>
        </p:txBody>
      </p:sp>
      <p:sp>
        <p:nvSpPr>
          <p:cNvPr id="32770" name="Rectangle 1026">
            <a:extLst>
              <a:ext uri="{FF2B5EF4-FFF2-40B4-BE49-F238E27FC236}">
                <a16:creationId xmlns:a16="http://schemas.microsoft.com/office/drawing/2014/main" id="{FCE647CF-05EC-5540-A86D-EDF1D1785660}"/>
              </a:ext>
            </a:extLst>
          </p:cNvPr>
          <p:cNvSpPr>
            <a:spLocks noGrp="1" noRot="1" noChangeAspect="1" noChangeArrowheads="1" noTextEdit="1"/>
          </p:cNvSpPr>
          <p:nvPr>
            <p:ph type="sldImg"/>
          </p:nvPr>
        </p:nvSpPr>
        <p:spPr>
          <a:xfrm>
            <a:off x="381000" y="685800"/>
            <a:ext cx="6096000" cy="3429000"/>
          </a:xfrm>
          <a:ln/>
        </p:spPr>
      </p:sp>
      <p:sp>
        <p:nvSpPr>
          <p:cNvPr id="32771" name="Rectangle 1027">
            <a:extLst>
              <a:ext uri="{FF2B5EF4-FFF2-40B4-BE49-F238E27FC236}">
                <a16:creationId xmlns:a16="http://schemas.microsoft.com/office/drawing/2014/main" id="{9AD1874C-1C05-8941-937C-09A611AC1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8B666747-D9FC-1542-8D4D-1DFE0BD552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232C18-BF8C-A546-A506-BAB494A166EE}" type="slidenum">
              <a:rPr lang="en-US" altLang="en-US" sz="1200" smtClean="0"/>
              <a:pPr/>
              <a:t>23</a:t>
            </a:fld>
            <a:endParaRPr lang="en-US" altLang="en-US" sz="1200"/>
          </a:p>
        </p:txBody>
      </p:sp>
      <p:sp>
        <p:nvSpPr>
          <p:cNvPr id="69634" name="Rectangle 2">
            <a:extLst>
              <a:ext uri="{FF2B5EF4-FFF2-40B4-BE49-F238E27FC236}">
                <a16:creationId xmlns:a16="http://schemas.microsoft.com/office/drawing/2014/main" id="{6361467F-D146-F94D-AEDD-A7F75695ABFB}"/>
              </a:ext>
            </a:extLst>
          </p:cNvPr>
          <p:cNvSpPr>
            <a:spLocks noGrp="1" noRot="1" noChangeAspect="1" noChangeArrowheads="1" noTextEdit="1"/>
          </p:cNvSpPr>
          <p:nvPr>
            <p:ph type="sldImg"/>
          </p:nvPr>
        </p:nvSpPr>
        <p:spPr>
          <a:xfrm>
            <a:off x="381000" y="685800"/>
            <a:ext cx="6096000" cy="3429000"/>
          </a:xfrm>
          <a:ln/>
        </p:spPr>
      </p:sp>
      <p:sp>
        <p:nvSpPr>
          <p:cNvPr id="69635" name="Rectangle 3">
            <a:extLst>
              <a:ext uri="{FF2B5EF4-FFF2-40B4-BE49-F238E27FC236}">
                <a16:creationId xmlns:a16="http://schemas.microsoft.com/office/drawing/2014/main" id="{9E4DF668-4A6A-5A45-A16E-F3A6B31E8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45DD193D-F834-B248-B94B-F91D18359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B9289E-5EB3-0044-A840-5CE5C42BBC25}" type="slidenum">
              <a:rPr lang="en-US" altLang="en-US" sz="1200" smtClean="0"/>
              <a:pPr/>
              <a:t>24</a:t>
            </a:fld>
            <a:endParaRPr lang="en-US" altLang="en-US" sz="1200"/>
          </a:p>
        </p:txBody>
      </p:sp>
      <p:sp>
        <p:nvSpPr>
          <p:cNvPr id="71682" name="Rectangle 2">
            <a:extLst>
              <a:ext uri="{FF2B5EF4-FFF2-40B4-BE49-F238E27FC236}">
                <a16:creationId xmlns:a16="http://schemas.microsoft.com/office/drawing/2014/main" id="{247A7245-1496-3640-8304-AA997BCE7924}"/>
              </a:ext>
            </a:extLst>
          </p:cNvPr>
          <p:cNvSpPr>
            <a:spLocks noGrp="1" noRot="1" noChangeAspect="1" noChangeArrowheads="1" noTextEdit="1"/>
          </p:cNvSpPr>
          <p:nvPr>
            <p:ph type="sldImg"/>
          </p:nvPr>
        </p:nvSpPr>
        <p:spPr>
          <a:xfrm>
            <a:off x="381000" y="685800"/>
            <a:ext cx="6096000" cy="3429000"/>
          </a:xfrm>
          <a:ln/>
        </p:spPr>
      </p:sp>
      <p:sp>
        <p:nvSpPr>
          <p:cNvPr id="71683" name="Rectangle 3">
            <a:extLst>
              <a:ext uri="{FF2B5EF4-FFF2-40B4-BE49-F238E27FC236}">
                <a16:creationId xmlns:a16="http://schemas.microsoft.com/office/drawing/2014/main" id="{D0A1C262-792D-824A-8E79-35482F4A1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52AA75E-8851-CD4F-BAE5-4FB27D779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846208-B766-6644-AE20-4DCF66BE2B7E}" type="slidenum">
              <a:rPr lang="en-US" altLang="en-US" sz="1200" smtClean="0"/>
              <a:pPr/>
              <a:t>25</a:t>
            </a:fld>
            <a:endParaRPr lang="en-US" altLang="en-US" sz="1200"/>
          </a:p>
        </p:txBody>
      </p:sp>
      <p:sp>
        <p:nvSpPr>
          <p:cNvPr id="73730" name="Rectangle 2">
            <a:extLst>
              <a:ext uri="{FF2B5EF4-FFF2-40B4-BE49-F238E27FC236}">
                <a16:creationId xmlns:a16="http://schemas.microsoft.com/office/drawing/2014/main" id="{F7544CE3-4FE5-7A44-B153-32D10AA62426}"/>
              </a:ext>
            </a:extLst>
          </p:cNvPr>
          <p:cNvSpPr>
            <a:spLocks noGrp="1" noRot="1" noChangeAspect="1" noChangeArrowheads="1" noTextEdit="1"/>
          </p:cNvSpPr>
          <p:nvPr>
            <p:ph type="sldImg"/>
          </p:nvPr>
        </p:nvSpPr>
        <p:spPr>
          <a:xfrm>
            <a:off x="381000" y="685800"/>
            <a:ext cx="6096000" cy="3429000"/>
          </a:xfrm>
          <a:ln/>
        </p:spPr>
      </p:sp>
      <p:sp>
        <p:nvSpPr>
          <p:cNvPr id="73731" name="Rectangle 3">
            <a:extLst>
              <a:ext uri="{FF2B5EF4-FFF2-40B4-BE49-F238E27FC236}">
                <a16:creationId xmlns:a16="http://schemas.microsoft.com/office/drawing/2014/main" id="{CF7A0F16-E2B2-6848-BBFD-5C9453D87F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8FF469D-A86C-3646-87BC-6A5FEEA42A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CC57D20-6147-C940-B965-FA2B02D835ED}" type="slidenum">
              <a:rPr lang="en-US" altLang="en-US" sz="1200" smtClean="0"/>
              <a:pPr/>
              <a:t>26</a:t>
            </a:fld>
            <a:endParaRPr lang="en-US" altLang="en-US" sz="1200"/>
          </a:p>
        </p:txBody>
      </p:sp>
      <p:sp>
        <p:nvSpPr>
          <p:cNvPr id="75778" name="Rectangle 2">
            <a:extLst>
              <a:ext uri="{FF2B5EF4-FFF2-40B4-BE49-F238E27FC236}">
                <a16:creationId xmlns:a16="http://schemas.microsoft.com/office/drawing/2014/main" id="{7EE2E814-0CBA-7149-AB24-1BF837EC7561}"/>
              </a:ext>
            </a:extLst>
          </p:cNvPr>
          <p:cNvSpPr>
            <a:spLocks noGrp="1" noRot="1" noChangeAspect="1" noChangeArrowheads="1" noTextEdit="1"/>
          </p:cNvSpPr>
          <p:nvPr>
            <p:ph type="sldImg"/>
          </p:nvPr>
        </p:nvSpPr>
        <p:spPr>
          <a:xfrm>
            <a:off x="381000" y="685800"/>
            <a:ext cx="6096000" cy="3429000"/>
          </a:xfrm>
          <a:ln/>
        </p:spPr>
      </p:sp>
      <p:sp>
        <p:nvSpPr>
          <p:cNvPr id="75779" name="Rectangle 3">
            <a:extLst>
              <a:ext uri="{FF2B5EF4-FFF2-40B4-BE49-F238E27FC236}">
                <a16:creationId xmlns:a16="http://schemas.microsoft.com/office/drawing/2014/main" id="{196922EC-F7E2-FF4F-AA5A-3F89D63DA8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E969B0B-6EFE-0F40-A521-94DA0FA62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8559282-FC60-4E42-95A4-C82B12BCD879}" type="slidenum">
              <a:rPr lang="en-US" altLang="en-US" sz="1200" smtClean="0"/>
              <a:pPr/>
              <a:t>27</a:t>
            </a:fld>
            <a:endParaRPr lang="en-US" altLang="en-US" sz="1200"/>
          </a:p>
        </p:txBody>
      </p:sp>
      <p:sp>
        <p:nvSpPr>
          <p:cNvPr id="77826" name="Rectangle 2">
            <a:extLst>
              <a:ext uri="{FF2B5EF4-FFF2-40B4-BE49-F238E27FC236}">
                <a16:creationId xmlns:a16="http://schemas.microsoft.com/office/drawing/2014/main" id="{412904EC-2840-F444-A62D-75D87B3A982F}"/>
              </a:ext>
            </a:extLst>
          </p:cNvPr>
          <p:cNvSpPr>
            <a:spLocks noGrp="1" noRot="1" noChangeAspect="1" noChangeArrowheads="1" noTextEdit="1"/>
          </p:cNvSpPr>
          <p:nvPr>
            <p:ph type="sldImg"/>
          </p:nvPr>
        </p:nvSpPr>
        <p:spPr>
          <a:xfrm>
            <a:off x="381000" y="685800"/>
            <a:ext cx="6096000" cy="3429000"/>
          </a:xfrm>
          <a:ln/>
        </p:spPr>
      </p:sp>
      <p:sp>
        <p:nvSpPr>
          <p:cNvPr id="77827" name="Rectangle 3">
            <a:extLst>
              <a:ext uri="{FF2B5EF4-FFF2-40B4-BE49-F238E27FC236}">
                <a16:creationId xmlns:a16="http://schemas.microsoft.com/office/drawing/2014/main" id="{DB6B3D54-0E76-2D43-A92E-E4BD7E4A68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08FDCFE-5ADA-BD4E-8E60-DB716907D2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D38A75-5370-5145-AC1D-2C3B4BCF08A6}" type="slidenum">
              <a:rPr lang="en-US" altLang="en-US" sz="1200" smtClean="0"/>
              <a:pPr/>
              <a:t>28</a:t>
            </a:fld>
            <a:endParaRPr lang="en-US" altLang="en-US" sz="1200"/>
          </a:p>
        </p:txBody>
      </p:sp>
      <p:sp>
        <p:nvSpPr>
          <p:cNvPr id="79874" name="Rectangle 2">
            <a:extLst>
              <a:ext uri="{FF2B5EF4-FFF2-40B4-BE49-F238E27FC236}">
                <a16:creationId xmlns:a16="http://schemas.microsoft.com/office/drawing/2014/main" id="{FA8FFB2B-8385-754B-81CC-C6A1EBB047DF}"/>
              </a:ext>
            </a:extLst>
          </p:cNvPr>
          <p:cNvSpPr>
            <a:spLocks noGrp="1" noRot="1" noChangeAspect="1" noChangeArrowheads="1" noTextEdit="1"/>
          </p:cNvSpPr>
          <p:nvPr>
            <p:ph type="sldImg"/>
          </p:nvPr>
        </p:nvSpPr>
        <p:spPr>
          <a:xfrm>
            <a:off x="381000" y="685800"/>
            <a:ext cx="6096000" cy="3429000"/>
          </a:xfrm>
          <a:ln/>
        </p:spPr>
      </p:sp>
      <p:sp>
        <p:nvSpPr>
          <p:cNvPr id="79875" name="Rectangle 3">
            <a:extLst>
              <a:ext uri="{FF2B5EF4-FFF2-40B4-BE49-F238E27FC236}">
                <a16:creationId xmlns:a16="http://schemas.microsoft.com/office/drawing/2014/main" id="{11CE6165-1FC7-424F-89ED-8D275FE55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C3989668-B1BB-0142-9CF8-56686F592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756C191-4440-BB4E-9FDF-E56F310E12E3}" type="slidenum">
              <a:rPr lang="en-US" altLang="en-US" sz="1200" smtClean="0"/>
              <a:pPr/>
              <a:t>29</a:t>
            </a:fld>
            <a:endParaRPr lang="en-US" altLang="en-US" sz="1200"/>
          </a:p>
        </p:txBody>
      </p:sp>
      <p:sp>
        <p:nvSpPr>
          <p:cNvPr id="81922" name="Rectangle 2">
            <a:extLst>
              <a:ext uri="{FF2B5EF4-FFF2-40B4-BE49-F238E27FC236}">
                <a16:creationId xmlns:a16="http://schemas.microsoft.com/office/drawing/2014/main" id="{99B613E6-8695-8A4B-86EB-DBB8FC574931}"/>
              </a:ext>
            </a:extLst>
          </p:cNvPr>
          <p:cNvSpPr>
            <a:spLocks noGrp="1" noRot="1" noChangeAspect="1" noChangeArrowheads="1" noTextEdit="1"/>
          </p:cNvSpPr>
          <p:nvPr>
            <p:ph type="sldImg"/>
          </p:nvPr>
        </p:nvSpPr>
        <p:spPr>
          <a:xfrm>
            <a:off x="381000" y="685800"/>
            <a:ext cx="6096000" cy="3429000"/>
          </a:xfrm>
          <a:ln/>
        </p:spPr>
      </p:sp>
      <p:sp>
        <p:nvSpPr>
          <p:cNvPr id="81923" name="Rectangle 3">
            <a:extLst>
              <a:ext uri="{FF2B5EF4-FFF2-40B4-BE49-F238E27FC236}">
                <a16:creationId xmlns:a16="http://schemas.microsoft.com/office/drawing/2014/main" id="{B7BDCB12-8863-1B41-9D12-2F2342CA7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ADB5CB4-DF9C-9B4D-9035-171F829F9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DD9D92-3BA9-1A4E-89B2-90E44222FB60}" type="slidenum">
              <a:rPr lang="en-US" altLang="en-US" sz="1200" smtClean="0"/>
              <a:pPr/>
              <a:t>30</a:t>
            </a:fld>
            <a:endParaRPr lang="en-US" altLang="en-US" sz="1200"/>
          </a:p>
        </p:txBody>
      </p:sp>
      <p:sp>
        <p:nvSpPr>
          <p:cNvPr id="83970" name="Rectangle 2">
            <a:extLst>
              <a:ext uri="{FF2B5EF4-FFF2-40B4-BE49-F238E27FC236}">
                <a16:creationId xmlns:a16="http://schemas.microsoft.com/office/drawing/2014/main" id="{FA17C7F9-4E46-5543-826C-EEB1A86FD7E5}"/>
              </a:ext>
            </a:extLst>
          </p:cNvPr>
          <p:cNvSpPr>
            <a:spLocks noGrp="1" noRot="1" noChangeAspect="1" noChangeArrowheads="1" noTextEdit="1"/>
          </p:cNvSpPr>
          <p:nvPr>
            <p:ph type="sldImg"/>
          </p:nvPr>
        </p:nvSpPr>
        <p:spPr>
          <a:xfrm>
            <a:off x="381000" y="685800"/>
            <a:ext cx="6096000" cy="3429000"/>
          </a:xfrm>
          <a:ln/>
        </p:spPr>
      </p:sp>
      <p:sp>
        <p:nvSpPr>
          <p:cNvPr id="83971" name="Rectangle 3">
            <a:extLst>
              <a:ext uri="{FF2B5EF4-FFF2-40B4-BE49-F238E27FC236}">
                <a16:creationId xmlns:a16="http://schemas.microsoft.com/office/drawing/2014/main" id="{6D55ECB3-EBAD-444D-92DD-3939AF0F07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93D7DC48-2083-FD44-8417-205A5E496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3CCFC2-B8B1-DD43-B03F-3B0F54D8A0F2}" type="slidenum">
              <a:rPr lang="en-US" altLang="en-US" sz="1200" smtClean="0"/>
              <a:pPr/>
              <a:t>32</a:t>
            </a:fld>
            <a:endParaRPr lang="en-US" altLang="en-US" sz="1200"/>
          </a:p>
        </p:txBody>
      </p:sp>
      <p:sp>
        <p:nvSpPr>
          <p:cNvPr id="87042" name="Rectangle 2">
            <a:extLst>
              <a:ext uri="{FF2B5EF4-FFF2-40B4-BE49-F238E27FC236}">
                <a16:creationId xmlns:a16="http://schemas.microsoft.com/office/drawing/2014/main" id="{8D1DFA30-22CC-E349-A07F-D479A732675B}"/>
              </a:ext>
            </a:extLst>
          </p:cNvPr>
          <p:cNvSpPr>
            <a:spLocks noGrp="1" noRot="1" noChangeAspect="1" noChangeArrowheads="1" noTextEdit="1"/>
          </p:cNvSpPr>
          <p:nvPr>
            <p:ph type="sldImg"/>
          </p:nvPr>
        </p:nvSpPr>
        <p:spPr>
          <a:xfrm>
            <a:off x="381000" y="685800"/>
            <a:ext cx="6096000" cy="3429000"/>
          </a:xfrm>
          <a:ln/>
        </p:spPr>
      </p:sp>
      <p:sp>
        <p:nvSpPr>
          <p:cNvPr id="87043" name="Rectangle 3">
            <a:extLst>
              <a:ext uri="{FF2B5EF4-FFF2-40B4-BE49-F238E27FC236}">
                <a16:creationId xmlns:a16="http://schemas.microsoft.com/office/drawing/2014/main" id="{BBC8A87F-E060-5148-A5C2-8B3099E1FF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A6EB4328-E8E0-6241-8787-F4AD90D6F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F3BCA2-383D-7B4D-8601-3CD4E7BB568A}" type="slidenum">
              <a:rPr lang="en-US" altLang="en-US" sz="1200" smtClean="0"/>
              <a:pPr/>
              <a:t>33</a:t>
            </a:fld>
            <a:endParaRPr lang="en-US" altLang="en-US" sz="1200"/>
          </a:p>
        </p:txBody>
      </p:sp>
      <p:sp>
        <p:nvSpPr>
          <p:cNvPr id="90114" name="Rectangle 2">
            <a:extLst>
              <a:ext uri="{FF2B5EF4-FFF2-40B4-BE49-F238E27FC236}">
                <a16:creationId xmlns:a16="http://schemas.microsoft.com/office/drawing/2014/main" id="{3D309695-BE84-4548-A872-3B390519DC3E}"/>
              </a:ext>
            </a:extLst>
          </p:cNvPr>
          <p:cNvSpPr>
            <a:spLocks noGrp="1" noRot="1" noChangeAspect="1" noChangeArrowheads="1" noTextEdit="1"/>
          </p:cNvSpPr>
          <p:nvPr>
            <p:ph type="sldImg"/>
          </p:nvPr>
        </p:nvSpPr>
        <p:spPr>
          <a:xfrm>
            <a:off x="381000" y="685800"/>
            <a:ext cx="6096000" cy="3429000"/>
          </a:xfrm>
          <a:ln/>
        </p:spPr>
      </p:sp>
      <p:sp>
        <p:nvSpPr>
          <p:cNvPr id="90115" name="Rectangle 3">
            <a:extLst>
              <a:ext uri="{FF2B5EF4-FFF2-40B4-BE49-F238E27FC236}">
                <a16:creationId xmlns:a16="http://schemas.microsoft.com/office/drawing/2014/main" id="{FCF6649F-232D-3146-8C08-CD34277C3F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A713FBF-223C-CD41-A97A-6D8530A76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9C926E-A478-E244-8CFB-1FB341652AAF}" type="slidenum">
              <a:rPr lang="en-US" altLang="en-US" sz="1200" smtClean="0"/>
              <a:pPr/>
              <a:t>5</a:t>
            </a:fld>
            <a:endParaRPr lang="en-US" altLang="en-US" sz="1200"/>
          </a:p>
        </p:txBody>
      </p:sp>
      <p:sp>
        <p:nvSpPr>
          <p:cNvPr id="34818" name="Rectangle 2">
            <a:extLst>
              <a:ext uri="{FF2B5EF4-FFF2-40B4-BE49-F238E27FC236}">
                <a16:creationId xmlns:a16="http://schemas.microsoft.com/office/drawing/2014/main" id="{E6F06231-C28F-AE4F-85D0-107DFF34574C}"/>
              </a:ext>
            </a:extLst>
          </p:cNvPr>
          <p:cNvSpPr>
            <a:spLocks noGrp="1" noRot="1" noChangeAspect="1" noChangeArrowheads="1" noTextEdit="1"/>
          </p:cNvSpPr>
          <p:nvPr>
            <p:ph type="sldImg"/>
          </p:nvPr>
        </p:nvSpPr>
        <p:spPr>
          <a:xfrm>
            <a:off x="381000" y="685800"/>
            <a:ext cx="6096000" cy="3429000"/>
          </a:xfrm>
          <a:ln/>
        </p:spPr>
      </p:sp>
      <p:sp>
        <p:nvSpPr>
          <p:cNvPr id="34819" name="Rectangle 3">
            <a:extLst>
              <a:ext uri="{FF2B5EF4-FFF2-40B4-BE49-F238E27FC236}">
                <a16:creationId xmlns:a16="http://schemas.microsoft.com/office/drawing/2014/main" id="{DCD77CE5-AAE0-E549-8E5B-37EE8FA823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CF827EE3-D632-734C-B1E6-56D6D592D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084E5-C23F-BB48-ACD4-64C450F94AB5}" type="slidenum">
              <a:rPr lang="en-US" altLang="en-US" sz="1200" smtClean="0"/>
              <a:pPr/>
              <a:t>41</a:t>
            </a:fld>
            <a:endParaRPr lang="en-US" altLang="en-US" sz="1200"/>
          </a:p>
        </p:txBody>
      </p:sp>
      <p:sp>
        <p:nvSpPr>
          <p:cNvPr id="98306" name="Rectangle 2">
            <a:extLst>
              <a:ext uri="{FF2B5EF4-FFF2-40B4-BE49-F238E27FC236}">
                <a16:creationId xmlns:a16="http://schemas.microsoft.com/office/drawing/2014/main" id="{BFA29313-A49A-EF4A-AF38-7B47406DB849}"/>
              </a:ext>
            </a:extLst>
          </p:cNvPr>
          <p:cNvSpPr>
            <a:spLocks noGrp="1" noRot="1" noChangeAspect="1" noChangeArrowheads="1" noTextEdit="1"/>
          </p:cNvSpPr>
          <p:nvPr>
            <p:ph type="sldImg"/>
          </p:nvPr>
        </p:nvSpPr>
        <p:spPr>
          <a:xfrm>
            <a:off x="381000" y="685800"/>
            <a:ext cx="6096000" cy="3429000"/>
          </a:xfrm>
          <a:ln/>
        </p:spPr>
      </p:sp>
      <p:sp>
        <p:nvSpPr>
          <p:cNvPr id="98307" name="Rectangle 3">
            <a:extLst>
              <a:ext uri="{FF2B5EF4-FFF2-40B4-BE49-F238E27FC236}">
                <a16:creationId xmlns:a16="http://schemas.microsoft.com/office/drawing/2014/main" id="{3832A2E2-20F1-8048-A708-019038003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F1120219-0125-2248-A137-CCDB88DAD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6702B1B-E1AE-D94D-8EC7-1D1B75A33C88}" type="slidenum">
              <a:rPr lang="en-US" altLang="en-US" sz="1200" smtClean="0"/>
              <a:pPr/>
              <a:t>45</a:t>
            </a:fld>
            <a:endParaRPr lang="en-US" altLang="en-US" sz="1200"/>
          </a:p>
        </p:txBody>
      </p:sp>
      <p:sp>
        <p:nvSpPr>
          <p:cNvPr id="105474" name="Rectangle 2">
            <a:extLst>
              <a:ext uri="{FF2B5EF4-FFF2-40B4-BE49-F238E27FC236}">
                <a16:creationId xmlns:a16="http://schemas.microsoft.com/office/drawing/2014/main" id="{2F57B227-1F21-A741-BEFC-781C18417DBF}"/>
              </a:ext>
            </a:extLst>
          </p:cNvPr>
          <p:cNvSpPr>
            <a:spLocks noGrp="1" noRot="1" noChangeAspect="1" noChangeArrowheads="1" noTextEdit="1"/>
          </p:cNvSpPr>
          <p:nvPr>
            <p:ph type="sldImg"/>
          </p:nvPr>
        </p:nvSpPr>
        <p:spPr>
          <a:xfrm>
            <a:off x="381000" y="685800"/>
            <a:ext cx="6096000" cy="3429000"/>
          </a:xfrm>
          <a:ln/>
        </p:spPr>
      </p:sp>
      <p:sp>
        <p:nvSpPr>
          <p:cNvPr id="105475" name="Rectangle 3">
            <a:extLst>
              <a:ext uri="{FF2B5EF4-FFF2-40B4-BE49-F238E27FC236}">
                <a16:creationId xmlns:a16="http://schemas.microsoft.com/office/drawing/2014/main" id="{D089D55B-5542-0843-A941-FA41425D5F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03B51BA-818E-3D4D-90D4-4B2B0CE80B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84DFD2-C09B-FF43-8B18-684339F0D8F4}" type="slidenum">
              <a:rPr lang="en-US" altLang="en-US" sz="1200" smtClean="0"/>
              <a:pPr/>
              <a:t>54</a:t>
            </a:fld>
            <a:endParaRPr lang="en-US" altLang="en-US" sz="1200"/>
          </a:p>
        </p:txBody>
      </p:sp>
      <p:sp>
        <p:nvSpPr>
          <p:cNvPr id="120834" name="Rectangle 2">
            <a:extLst>
              <a:ext uri="{FF2B5EF4-FFF2-40B4-BE49-F238E27FC236}">
                <a16:creationId xmlns:a16="http://schemas.microsoft.com/office/drawing/2014/main" id="{13264AB9-CD68-9648-AD11-DD2F6AF2A830}"/>
              </a:ext>
            </a:extLst>
          </p:cNvPr>
          <p:cNvSpPr>
            <a:spLocks noGrp="1" noRot="1" noChangeAspect="1" noChangeArrowheads="1" noTextEdit="1"/>
          </p:cNvSpPr>
          <p:nvPr>
            <p:ph type="sldImg"/>
          </p:nvPr>
        </p:nvSpPr>
        <p:spPr>
          <a:xfrm>
            <a:off x="381000" y="685800"/>
            <a:ext cx="6096000" cy="3429000"/>
          </a:xfrm>
          <a:ln/>
        </p:spPr>
      </p:sp>
      <p:sp>
        <p:nvSpPr>
          <p:cNvPr id="120835" name="Rectangle 3">
            <a:extLst>
              <a:ext uri="{FF2B5EF4-FFF2-40B4-BE49-F238E27FC236}">
                <a16:creationId xmlns:a16="http://schemas.microsoft.com/office/drawing/2014/main" id="{73E200A7-4A18-3642-9E0C-2448083B9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03B51BA-818E-3D4D-90D4-4B2B0CE80B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84DFD2-C09B-FF43-8B18-684339F0D8F4}" type="slidenum">
              <a:rPr lang="en-US" altLang="en-US" sz="1200" smtClean="0"/>
              <a:pPr/>
              <a:t>55</a:t>
            </a:fld>
            <a:endParaRPr lang="en-US" altLang="en-US" sz="1200"/>
          </a:p>
        </p:txBody>
      </p:sp>
      <p:sp>
        <p:nvSpPr>
          <p:cNvPr id="120834" name="Rectangle 2">
            <a:extLst>
              <a:ext uri="{FF2B5EF4-FFF2-40B4-BE49-F238E27FC236}">
                <a16:creationId xmlns:a16="http://schemas.microsoft.com/office/drawing/2014/main" id="{13264AB9-CD68-9648-AD11-DD2F6AF2A830}"/>
              </a:ext>
            </a:extLst>
          </p:cNvPr>
          <p:cNvSpPr>
            <a:spLocks noGrp="1" noRot="1" noChangeAspect="1" noChangeArrowheads="1" noTextEdit="1"/>
          </p:cNvSpPr>
          <p:nvPr>
            <p:ph type="sldImg"/>
          </p:nvPr>
        </p:nvSpPr>
        <p:spPr>
          <a:xfrm>
            <a:off x="381000" y="685800"/>
            <a:ext cx="6096000" cy="3429000"/>
          </a:xfrm>
          <a:ln/>
        </p:spPr>
      </p:sp>
      <p:sp>
        <p:nvSpPr>
          <p:cNvPr id="120835" name="Rectangle 3">
            <a:extLst>
              <a:ext uri="{FF2B5EF4-FFF2-40B4-BE49-F238E27FC236}">
                <a16:creationId xmlns:a16="http://schemas.microsoft.com/office/drawing/2014/main" id="{73E200A7-4A18-3642-9E0C-2448083B9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96361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10922305-50E8-EF45-BCCC-F0CC2947B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9DF674-D236-284C-BF2D-B9192D3BFD8A}" type="slidenum">
              <a:rPr lang="en-US" altLang="en-US" sz="1200" smtClean="0"/>
              <a:pPr/>
              <a:t>56</a:t>
            </a:fld>
            <a:endParaRPr lang="en-US" altLang="en-US" sz="1200"/>
          </a:p>
        </p:txBody>
      </p:sp>
      <p:sp>
        <p:nvSpPr>
          <p:cNvPr id="122882" name="Rectangle 2">
            <a:extLst>
              <a:ext uri="{FF2B5EF4-FFF2-40B4-BE49-F238E27FC236}">
                <a16:creationId xmlns:a16="http://schemas.microsoft.com/office/drawing/2014/main" id="{0432107F-7224-444F-9E89-758DA77440F0}"/>
              </a:ext>
            </a:extLst>
          </p:cNvPr>
          <p:cNvSpPr>
            <a:spLocks noGrp="1" noRot="1" noChangeAspect="1" noChangeArrowheads="1" noTextEdit="1"/>
          </p:cNvSpPr>
          <p:nvPr>
            <p:ph type="sldImg"/>
          </p:nvPr>
        </p:nvSpPr>
        <p:spPr>
          <a:xfrm>
            <a:off x="381000" y="685800"/>
            <a:ext cx="6096000" cy="3429000"/>
          </a:xfrm>
          <a:ln/>
        </p:spPr>
      </p:sp>
      <p:sp>
        <p:nvSpPr>
          <p:cNvPr id="122883" name="Rectangle 3">
            <a:extLst>
              <a:ext uri="{FF2B5EF4-FFF2-40B4-BE49-F238E27FC236}">
                <a16:creationId xmlns:a16="http://schemas.microsoft.com/office/drawing/2014/main" id="{1AC3FF2E-302A-E747-B186-7B026DF5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9C58D51-3784-F74A-9287-B01C83247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A0488E5-EF78-D34D-867B-A206474B1EA6}" type="slidenum">
              <a:rPr lang="en-US" altLang="en-US" sz="1200" smtClean="0"/>
              <a:pPr/>
              <a:t>57</a:t>
            </a:fld>
            <a:endParaRPr lang="en-US" altLang="en-US" sz="1200"/>
          </a:p>
        </p:txBody>
      </p:sp>
      <p:sp>
        <p:nvSpPr>
          <p:cNvPr id="124930" name="Rectangle 2">
            <a:extLst>
              <a:ext uri="{FF2B5EF4-FFF2-40B4-BE49-F238E27FC236}">
                <a16:creationId xmlns:a16="http://schemas.microsoft.com/office/drawing/2014/main" id="{D5D1FE2F-56CA-2D40-ADBC-16E380111909}"/>
              </a:ext>
            </a:extLst>
          </p:cNvPr>
          <p:cNvSpPr>
            <a:spLocks noGrp="1" noRot="1" noChangeAspect="1" noChangeArrowheads="1" noTextEdit="1"/>
          </p:cNvSpPr>
          <p:nvPr>
            <p:ph type="sldImg"/>
          </p:nvPr>
        </p:nvSpPr>
        <p:spPr>
          <a:xfrm>
            <a:off x="381000" y="685800"/>
            <a:ext cx="6096000" cy="3429000"/>
          </a:xfrm>
          <a:ln/>
        </p:spPr>
      </p:sp>
      <p:sp>
        <p:nvSpPr>
          <p:cNvPr id="124931" name="Rectangle 3">
            <a:extLst>
              <a:ext uri="{FF2B5EF4-FFF2-40B4-BE49-F238E27FC236}">
                <a16:creationId xmlns:a16="http://schemas.microsoft.com/office/drawing/2014/main" id="{BCE22241-4BA9-304F-A03E-58F16B346D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40090ED-AA6C-F74A-BBB0-D63F56DCBBD0}" type="slidenum">
              <a:rPr lang="en-US" altLang="en-US" smtClean="0"/>
              <a:pPr>
                <a:defRPr/>
              </a:pPr>
              <a:t>59</a:t>
            </a:fld>
            <a:endParaRPr lang="en-US" altLang="en-US"/>
          </a:p>
        </p:txBody>
      </p:sp>
    </p:spTree>
    <p:extLst>
      <p:ext uri="{BB962C8B-B14F-4D97-AF65-F5344CB8AC3E}">
        <p14:creationId xmlns:p14="http://schemas.microsoft.com/office/powerpoint/2010/main" val="902333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4CA65B82-FDDF-A343-96D6-B957FBBF970A}"/>
              </a:ext>
            </a:extLst>
          </p:cNvPr>
          <p:cNvSpPr>
            <a:spLocks noGrp="1" noRot="1" noChangeAspect="1" noChangeArrowheads="1" noTextEdit="1"/>
          </p:cNvSpPr>
          <p:nvPr>
            <p:ph type="sldImg"/>
          </p:nvPr>
        </p:nvSpPr>
        <p:spPr>
          <a:xfrm>
            <a:off x="381000" y="685800"/>
            <a:ext cx="6096000" cy="3429000"/>
          </a:xfrm>
          <a:ln/>
        </p:spPr>
      </p:sp>
      <p:sp>
        <p:nvSpPr>
          <p:cNvPr id="126978" name="Notes Placeholder 2">
            <a:extLst>
              <a:ext uri="{FF2B5EF4-FFF2-40B4-BE49-F238E27FC236}">
                <a16:creationId xmlns:a16="http://schemas.microsoft.com/office/drawing/2014/main" id="{42EE10EF-7E1B-634A-8C65-B92C3C5C3A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6C63052D-A344-2F41-A3D9-F3623ED9C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CDD403-21B3-834A-A4E7-49791AD97E06}" type="slidenum">
              <a:rPr lang="en-US" altLang="en-US" sz="1200" smtClean="0"/>
              <a:pPr/>
              <a:t>70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25857AAF-6F1C-1141-82C7-C64D37E27C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666C4C-A601-8048-9B85-CB80741784FB}" type="slidenum">
              <a:rPr lang="en-US" altLang="en-US" sz="1200" smtClean="0"/>
              <a:pPr/>
              <a:t>6</a:t>
            </a:fld>
            <a:endParaRPr lang="en-US" altLang="en-US" sz="1200"/>
          </a:p>
        </p:txBody>
      </p:sp>
      <p:sp>
        <p:nvSpPr>
          <p:cNvPr id="36866" name="Rectangle 2">
            <a:extLst>
              <a:ext uri="{FF2B5EF4-FFF2-40B4-BE49-F238E27FC236}">
                <a16:creationId xmlns:a16="http://schemas.microsoft.com/office/drawing/2014/main" id="{4FE0CC7A-8F35-E74A-B929-25545DFE9A7C}"/>
              </a:ext>
            </a:extLst>
          </p:cNvPr>
          <p:cNvSpPr>
            <a:spLocks noGrp="1" noRot="1" noChangeAspect="1" noChangeArrowheads="1" noTextEdit="1"/>
          </p:cNvSpPr>
          <p:nvPr>
            <p:ph type="sldImg"/>
          </p:nvPr>
        </p:nvSpPr>
        <p:spPr>
          <a:xfrm>
            <a:off x="381000" y="685800"/>
            <a:ext cx="6096000" cy="3429000"/>
          </a:xfrm>
          <a:ln/>
        </p:spPr>
      </p:sp>
      <p:sp>
        <p:nvSpPr>
          <p:cNvPr id="36867" name="Rectangle 3">
            <a:extLst>
              <a:ext uri="{FF2B5EF4-FFF2-40B4-BE49-F238E27FC236}">
                <a16:creationId xmlns:a16="http://schemas.microsoft.com/office/drawing/2014/main" id="{CD10544A-B518-024A-B45E-E7D44982AF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CEE170D5-F584-BE41-A9F1-4C200822A1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A5F141-990B-CB47-8128-32C1117E9F50}" type="slidenum">
              <a:rPr lang="en-US" altLang="en-US" sz="1200" smtClean="0"/>
              <a:pPr/>
              <a:t>7</a:t>
            </a:fld>
            <a:endParaRPr lang="en-US" altLang="en-US" sz="1200"/>
          </a:p>
        </p:txBody>
      </p:sp>
      <p:sp>
        <p:nvSpPr>
          <p:cNvPr id="38914" name="Rectangle 2">
            <a:extLst>
              <a:ext uri="{FF2B5EF4-FFF2-40B4-BE49-F238E27FC236}">
                <a16:creationId xmlns:a16="http://schemas.microsoft.com/office/drawing/2014/main" id="{90907680-5D91-4C4E-8887-73017EC1B2D4}"/>
              </a:ext>
            </a:extLst>
          </p:cNvPr>
          <p:cNvSpPr>
            <a:spLocks noGrp="1" noRot="1" noChangeAspect="1" noChangeArrowheads="1" noTextEdit="1"/>
          </p:cNvSpPr>
          <p:nvPr>
            <p:ph type="sldImg"/>
          </p:nvPr>
        </p:nvSpPr>
        <p:spPr>
          <a:xfrm>
            <a:off x="381000" y="685800"/>
            <a:ext cx="6096000" cy="3429000"/>
          </a:xfrm>
          <a:ln/>
        </p:spPr>
      </p:sp>
      <p:sp>
        <p:nvSpPr>
          <p:cNvPr id="38915" name="Rectangle 3">
            <a:extLst>
              <a:ext uri="{FF2B5EF4-FFF2-40B4-BE49-F238E27FC236}">
                <a16:creationId xmlns:a16="http://schemas.microsoft.com/office/drawing/2014/main" id="{69B7F09C-9B75-E84A-8E1D-EEEBD30A8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1B8E1C5-202A-8B42-9900-0A89E773C6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BA578E8-54E7-F046-AEC6-7FE3E4CB7293}" type="slidenum">
              <a:rPr lang="en-US" altLang="en-US" sz="1200" smtClean="0"/>
              <a:pPr/>
              <a:t>8</a:t>
            </a:fld>
            <a:endParaRPr lang="en-US" altLang="en-US" sz="1200"/>
          </a:p>
        </p:txBody>
      </p:sp>
      <p:sp>
        <p:nvSpPr>
          <p:cNvPr id="40962" name="Rectangle 2">
            <a:extLst>
              <a:ext uri="{FF2B5EF4-FFF2-40B4-BE49-F238E27FC236}">
                <a16:creationId xmlns:a16="http://schemas.microsoft.com/office/drawing/2014/main" id="{86403F01-F39C-6842-B491-FD4573E2DED2}"/>
              </a:ext>
            </a:extLst>
          </p:cNvPr>
          <p:cNvSpPr>
            <a:spLocks noGrp="1" noRot="1" noChangeAspect="1" noChangeArrowheads="1" noTextEdit="1"/>
          </p:cNvSpPr>
          <p:nvPr>
            <p:ph type="sldImg"/>
          </p:nvPr>
        </p:nvSpPr>
        <p:spPr>
          <a:xfrm>
            <a:off x="381000" y="685800"/>
            <a:ext cx="6096000" cy="3429000"/>
          </a:xfrm>
          <a:ln/>
        </p:spPr>
      </p:sp>
      <p:sp>
        <p:nvSpPr>
          <p:cNvPr id="40963" name="Rectangle 3">
            <a:extLst>
              <a:ext uri="{FF2B5EF4-FFF2-40B4-BE49-F238E27FC236}">
                <a16:creationId xmlns:a16="http://schemas.microsoft.com/office/drawing/2014/main" id="{3FF6BBDB-047A-934D-B03F-56FAC08562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85C84A47-3A5F-4F47-8A51-22B1D2E1F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4F63D9E-9AC8-1D45-B208-2DB46484791F}" type="slidenum">
              <a:rPr lang="en-US" altLang="en-US" sz="1200" smtClean="0"/>
              <a:pPr/>
              <a:t>9</a:t>
            </a:fld>
            <a:endParaRPr lang="en-US" altLang="en-US" sz="1200"/>
          </a:p>
        </p:txBody>
      </p:sp>
      <p:sp>
        <p:nvSpPr>
          <p:cNvPr id="43010" name="Rectangle 2">
            <a:extLst>
              <a:ext uri="{FF2B5EF4-FFF2-40B4-BE49-F238E27FC236}">
                <a16:creationId xmlns:a16="http://schemas.microsoft.com/office/drawing/2014/main" id="{256F947C-714A-B94B-8CC8-36B44D4688EC}"/>
              </a:ext>
            </a:extLst>
          </p:cNvPr>
          <p:cNvSpPr>
            <a:spLocks noGrp="1" noRot="1" noChangeAspect="1" noChangeArrowheads="1" noTextEdit="1"/>
          </p:cNvSpPr>
          <p:nvPr>
            <p:ph type="sldImg"/>
          </p:nvPr>
        </p:nvSpPr>
        <p:spPr>
          <a:xfrm>
            <a:off x="381000" y="685800"/>
            <a:ext cx="6096000" cy="3429000"/>
          </a:xfrm>
          <a:ln/>
        </p:spPr>
      </p:sp>
      <p:sp>
        <p:nvSpPr>
          <p:cNvPr id="43011" name="Rectangle 3">
            <a:extLst>
              <a:ext uri="{FF2B5EF4-FFF2-40B4-BE49-F238E27FC236}">
                <a16:creationId xmlns:a16="http://schemas.microsoft.com/office/drawing/2014/main" id="{3CC5FE8A-3757-BC4D-900A-6964EF40C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D0C9422-3940-964C-A354-A558B5708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2D7A0FB-0430-4A4D-AAEC-CCEB2082A53F}" type="slidenum">
              <a:rPr lang="en-US" altLang="en-US" sz="1200" smtClean="0"/>
              <a:pPr/>
              <a:t>10</a:t>
            </a:fld>
            <a:endParaRPr lang="en-US" altLang="en-US" sz="1200"/>
          </a:p>
        </p:txBody>
      </p:sp>
      <p:sp>
        <p:nvSpPr>
          <p:cNvPr id="45058" name="Rectangle 2">
            <a:extLst>
              <a:ext uri="{FF2B5EF4-FFF2-40B4-BE49-F238E27FC236}">
                <a16:creationId xmlns:a16="http://schemas.microsoft.com/office/drawing/2014/main" id="{064D6D16-E04D-7A49-BF89-B9015827CE1B}"/>
              </a:ext>
            </a:extLst>
          </p:cNvPr>
          <p:cNvSpPr>
            <a:spLocks noGrp="1" noRot="1" noChangeAspect="1" noChangeArrowheads="1" noTextEdit="1"/>
          </p:cNvSpPr>
          <p:nvPr>
            <p:ph type="sldImg"/>
          </p:nvPr>
        </p:nvSpPr>
        <p:spPr>
          <a:xfrm>
            <a:off x="381000" y="685800"/>
            <a:ext cx="6096000" cy="3429000"/>
          </a:xfrm>
          <a:ln/>
        </p:spPr>
      </p:sp>
      <p:sp>
        <p:nvSpPr>
          <p:cNvPr id="45059" name="Rectangle 3">
            <a:extLst>
              <a:ext uri="{FF2B5EF4-FFF2-40B4-BE49-F238E27FC236}">
                <a16:creationId xmlns:a16="http://schemas.microsoft.com/office/drawing/2014/main" id="{09634752-E91A-BE4B-8DF2-8AA891EC49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53D2FA4D-EF8E-8B43-837D-935AF4989A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09B6CF-76BE-C44D-84B8-8B7110A78A12}" type="slidenum">
              <a:rPr lang="en-US" altLang="en-US" sz="1200" smtClean="0"/>
              <a:pPr/>
              <a:t>11</a:t>
            </a:fld>
            <a:endParaRPr lang="en-US" altLang="en-US" sz="1200"/>
          </a:p>
        </p:txBody>
      </p:sp>
      <p:sp>
        <p:nvSpPr>
          <p:cNvPr id="47106" name="Rectangle 2">
            <a:extLst>
              <a:ext uri="{FF2B5EF4-FFF2-40B4-BE49-F238E27FC236}">
                <a16:creationId xmlns:a16="http://schemas.microsoft.com/office/drawing/2014/main" id="{AE399DDF-29ED-CB4B-884B-7029331A6063}"/>
              </a:ext>
            </a:extLst>
          </p:cNvPr>
          <p:cNvSpPr>
            <a:spLocks noGrp="1" noRot="1" noChangeAspect="1" noChangeArrowheads="1" noTextEdit="1"/>
          </p:cNvSpPr>
          <p:nvPr>
            <p:ph type="sldImg"/>
          </p:nvPr>
        </p:nvSpPr>
        <p:spPr>
          <a:xfrm>
            <a:off x="381000" y="685800"/>
            <a:ext cx="6096000" cy="3429000"/>
          </a:xfrm>
          <a:ln/>
        </p:spPr>
      </p:sp>
      <p:sp>
        <p:nvSpPr>
          <p:cNvPr id="47107" name="Rectangle 3">
            <a:extLst>
              <a:ext uri="{FF2B5EF4-FFF2-40B4-BE49-F238E27FC236}">
                <a16:creationId xmlns:a16="http://schemas.microsoft.com/office/drawing/2014/main" id="{1F05C129-D59D-624E-9385-25714B588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EE2292-9494-9C47-9A02-8BBCA1BBD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76DA7B-BD15-924F-A42F-4EBC5E46F1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58F783-3D11-6F4F-B3E7-C7922EC99F0C}"/>
              </a:ext>
            </a:extLst>
          </p:cNvPr>
          <p:cNvSpPr>
            <a:spLocks noGrp="1" noChangeArrowheads="1"/>
          </p:cNvSpPr>
          <p:nvPr>
            <p:ph type="sldNum" sz="quarter" idx="12"/>
          </p:nvPr>
        </p:nvSpPr>
        <p:spPr>
          <a:ln/>
        </p:spPr>
        <p:txBody>
          <a:bodyPr/>
          <a:lstStyle>
            <a:lvl1pPr>
              <a:defRPr/>
            </a:lvl1pPr>
          </a:lstStyle>
          <a:p>
            <a:pPr>
              <a:defRPr/>
            </a:pPr>
            <a:fld id="{EF334AD0-DE5F-1F48-A391-532C367DF1DB}" type="slidenum">
              <a:rPr lang="en-US" altLang="en-US"/>
              <a:pPr>
                <a:defRPr/>
              </a:pPr>
              <a:t>‹#›</a:t>
            </a:fld>
            <a:endParaRPr lang="en-US" altLang="en-US"/>
          </a:p>
        </p:txBody>
      </p:sp>
    </p:spTree>
    <p:extLst>
      <p:ext uri="{BB962C8B-B14F-4D97-AF65-F5344CB8AC3E}">
        <p14:creationId xmlns:p14="http://schemas.microsoft.com/office/powerpoint/2010/main" val="3049301284"/>
      </p:ext>
    </p:extLst>
  </p:cSld>
  <p:clrMapOvr>
    <a:masterClrMapping/>
  </p:clrMapOvr>
  <p:transition spd="med">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A0007C-A932-F54D-9A61-C8BC900587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265D21-0267-E04D-8EE5-8A7B6AD67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C5402C-8E1B-864A-BE96-8951F01FF771}"/>
              </a:ext>
            </a:extLst>
          </p:cNvPr>
          <p:cNvSpPr>
            <a:spLocks noGrp="1" noChangeArrowheads="1"/>
          </p:cNvSpPr>
          <p:nvPr>
            <p:ph type="sldNum" sz="quarter" idx="12"/>
          </p:nvPr>
        </p:nvSpPr>
        <p:spPr>
          <a:ln/>
        </p:spPr>
        <p:txBody>
          <a:bodyPr/>
          <a:lstStyle>
            <a:lvl1pPr>
              <a:defRPr/>
            </a:lvl1pPr>
          </a:lstStyle>
          <a:p>
            <a:pPr>
              <a:defRPr/>
            </a:pPr>
            <a:fld id="{DBC49C64-0CEB-4143-9809-8BBCE2255BFF}" type="slidenum">
              <a:rPr lang="en-US" altLang="en-US"/>
              <a:pPr>
                <a:defRPr/>
              </a:pPr>
              <a:t>‹#›</a:t>
            </a:fld>
            <a:endParaRPr lang="en-US" altLang="en-US"/>
          </a:p>
        </p:txBody>
      </p:sp>
    </p:spTree>
    <p:extLst>
      <p:ext uri="{BB962C8B-B14F-4D97-AF65-F5344CB8AC3E}">
        <p14:creationId xmlns:p14="http://schemas.microsoft.com/office/powerpoint/2010/main" val="2398875400"/>
      </p:ext>
    </p:extLst>
  </p:cSld>
  <p:clrMapOvr>
    <a:masterClrMapping/>
  </p:clrMapOvr>
  <p:transition spd="med">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391C58-818D-6B4E-943F-7A1BA53D9C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49BEAF-D4B7-9D41-8749-5F7759E6D0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EB4B59-CC4E-444B-AFE0-8F683BE597C1}"/>
              </a:ext>
            </a:extLst>
          </p:cNvPr>
          <p:cNvSpPr>
            <a:spLocks noGrp="1" noChangeArrowheads="1"/>
          </p:cNvSpPr>
          <p:nvPr>
            <p:ph type="sldNum" sz="quarter" idx="12"/>
          </p:nvPr>
        </p:nvSpPr>
        <p:spPr>
          <a:ln/>
        </p:spPr>
        <p:txBody>
          <a:bodyPr/>
          <a:lstStyle>
            <a:lvl1pPr>
              <a:defRPr/>
            </a:lvl1pPr>
          </a:lstStyle>
          <a:p>
            <a:pPr>
              <a:defRPr/>
            </a:pPr>
            <a:fld id="{23F776FF-35BC-EC45-804D-4833C49FBC1B}" type="slidenum">
              <a:rPr lang="en-US" altLang="en-US"/>
              <a:pPr>
                <a:defRPr/>
              </a:pPr>
              <a:t>‹#›</a:t>
            </a:fld>
            <a:endParaRPr lang="en-US" altLang="en-US"/>
          </a:p>
        </p:txBody>
      </p:sp>
    </p:spTree>
    <p:extLst>
      <p:ext uri="{BB962C8B-B14F-4D97-AF65-F5344CB8AC3E}">
        <p14:creationId xmlns:p14="http://schemas.microsoft.com/office/powerpoint/2010/main" val="4210652803"/>
      </p:ext>
    </p:extLst>
  </p:cSld>
  <p:clrMapOvr>
    <a:masterClrMapping/>
  </p:clrMapOvr>
  <p:transition spd="med">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D0172B-B087-B840-9579-F710A625DE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A7E608-BA56-B843-8FD2-73C421EE87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1397C3-31A3-6E4D-BEB5-B737943C0B9E}"/>
              </a:ext>
            </a:extLst>
          </p:cNvPr>
          <p:cNvSpPr>
            <a:spLocks noGrp="1"/>
          </p:cNvSpPr>
          <p:nvPr>
            <p:ph type="sldNum" sz="quarter" idx="12"/>
          </p:nvPr>
        </p:nvSpPr>
        <p:spPr/>
        <p:txBody>
          <a:bodyPr/>
          <a:lstStyle>
            <a:lvl1pPr>
              <a:defRPr/>
            </a:lvl1pPr>
          </a:lstStyle>
          <a:p>
            <a:pPr>
              <a:defRPr/>
            </a:pPr>
            <a:fld id="{22B7290F-26F7-BE40-B39F-4EBF314893EC}" type="slidenum">
              <a:rPr lang="en-US" altLang="en-US"/>
              <a:pPr>
                <a:defRPr/>
              </a:pPr>
              <a:t>‹#›</a:t>
            </a:fld>
            <a:endParaRPr lang="en-US" altLang="en-US"/>
          </a:p>
        </p:txBody>
      </p:sp>
    </p:spTree>
    <p:extLst>
      <p:ext uri="{BB962C8B-B14F-4D97-AF65-F5344CB8AC3E}">
        <p14:creationId xmlns:p14="http://schemas.microsoft.com/office/powerpoint/2010/main" val="3119039510"/>
      </p:ext>
    </p:extLst>
  </p:cSld>
  <p:clrMapOvr>
    <a:masterClrMapping/>
  </p:clrMapOvr>
  <p:transition spd="med">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DA35D-8BD4-DE49-AAD4-CBF18E1EC16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D9BE11F-334E-A34F-9060-EF417CF5B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5D548B-0B72-6847-83EB-385A065280C3}"/>
              </a:ext>
            </a:extLst>
          </p:cNvPr>
          <p:cNvSpPr>
            <a:spLocks noGrp="1"/>
          </p:cNvSpPr>
          <p:nvPr>
            <p:ph type="sldNum" sz="quarter" idx="12"/>
          </p:nvPr>
        </p:nvSpPr>
        <p:spPr/>
        <p:txBody>
          <a:bodyPr/>
          <a:lstStyle>
            <a:lvl1pPr>
              <a:defRPr/>
            </a:lvl1pPr>
          </a:lstStyle>
          <a:p>
            <a:pPr>
              <a:defRPr/>
            </a:pPr>
            <a:fld id="{789A977A-B5B4-FA41-BA52-BCBD675AAC0B}" type="slidenum">
              <a:rPr lang="en-US" altLang="en-US"/>
              <a:pPr>
                <a:defRPr/>
              </a:pPr>
              <a:t>‹#›</a:t>
            </a:fld>
            <a:endParaRPr lang="en-US" altLang="en-US"/>
          </a:p>
        </p:txBody>
      </p:sp>
    </p:spTree>
    <p:extLst>
      <p:ext uri="{BB962C8B-B14F-4D97-AF65-F5344CB8AC3E}">
        <p14:creationId xmlns:p14="http://schemas.microsoft.com/office/powerpoint/2010/main" val="3917583161"/>
      </p:ext>
    </p:extLst>
  </p:cSld>
  <p:clrMapOvr>
    <a:masterClrMapping/>
  </p:clrMapOvr>
  <p:transition spd="med">
    <p:pull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C79D71-ADE6-7B4A-89FF-EF3CF31EB0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B193AB-0CEE-8746-B324-D794215E7F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FFC986-BC49-154C-843F-7DC9BCEEC6A9}"/>
              </a:ext>
            </a:extLst>
          </p:cNvPr>
          <p:cNvSpPr>
            <a:spLocks noGrp="1"/>
          </p:cNvSpPr>
          <p:nvPr>
            <p:ph type="sldNum" sz="quarter" idx="12"/>
          </p:nvPr>
        </p:nvSpPr>
        <p:spPr/>
        <p:txBody>
          <a:bodyPr/>
          <a:lstStyle>
            <a:lvl1pPr>
              <a:defRPr/>
            </a:lvl1pPr>
          </a:lstStyle>
          <a:p>
            <a:pPr>
              <a:defRPr/>
            </a:pPr>
            <a:fld id="{887B71A6-B379-6348-9DA2-B8306F049C56}" type="slidenum">
              <a:rPr lang="en-US" altLang="en-US"/>
              <a:pPr>
                <a:defRPr/>
              </a:pPr>
              <a:t>‹#›</a:t>
            </a:fld>
            <a:endParaRPr lang="en-US" altLang="en-US"/>
          </a:p>
        </p:txBody>
      </p:sp>
    </p:spTree>
    <p:extLst>
      <p:ext uri="{BB962C8B-B14F-4D97-AF65-F5344CB8AC3E}">
        <p14:creationId xmlns:p14="http://schemas.microsoft.com/office/powerpoint/2010/main" val="3354627802"/>
      </p:ext>
    </p:extLst>
  </p:cSld>
  <p:clrMapOvr>
    <a:masterClrMapping/>
  </p:clrMapOvr>
  <p:transition spd="med">
    <p:pull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1E0CCE8-512D-B04B-B6E6-32F0F84E4B6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99C429-33F7-1C43-A5A1-397F96F3D4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8C0FD-DAB4-B143-98DC-E5D9DE2ACD2E}"/>
              </a:ext>
            </a:extLst>
          </p:cNvPr>
          <p:cNvSpPr>
            <a:spLocks noGrp="1"/>
          </p:cNvSpPr>
          <p:nvPr>
            <p:ph type="sldNum" sz="quarter" idx="12"/>
          </p:nvPr>
        </p:nvSpPr>
        <p:spPr/>
        <p:txBody>
          <a:bodyPr/>
          <a:lstStyle>
            <a:lvl1pPr>
              <a:defRPr/>
            </a:lvl1pPr>
          </a:lstStyle>
          <a:p>
            <a:pPr>
              <a:defRPr/>
            </a:pPr>
            <a:fld id="{1A4CC712-D688-8941-A199-4EF11DB081D0}" type="slidenum">
              <a:rPr lang="en-US" altLang="en-US"/>
              <a:pPr>
                <a:defRPr/>
              </a:pPr>
              <a:t>‹#›</a:t>
            </a:fld>
            <a:endParaRPr lang="en-US" altLang="en-US"/>
          </a:p>
        </p:txBody>
      </p:sp>
    </p:spTree>
    <p:extLst>
      <p:ext uri="{BB962C8B-B14F-4D97-AF65-F5344CB8AC3E}">
        <p14:creationId xmlns:p14="http://schemas.microsoft.com/office/powerpoint/2010/main" val="2714477698"/>
      </p:ext>
    </p:extLst>
  </p:cSld>
  <p:clrMapOvr>
    <a:masterClrMapping/>
  </p:clrMapOvr>
  <p:transition spd="med">
    <p:pull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8A66A9-0DF9-144D-9C97-B0449D1A951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F7C4BB6-31A6-944F-B6AA-2F814ED16A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AB46D6-3435-9C45-A02A-912AB0387EC2}"/>
              </a:ext>
            </a:extLst>
          </p:cNvPr>
          <p:cNvSpPr>
            <a:spLocks noGrp="1"/>
          </p:cNvSpPr>
          <p:nvPr>
            <p:ph type="sldNum" sz="quarter" idx="12"/>
          </p:nvPr>
        </p:nvSpPr>
        <p:spPr/>
        <p:txBody>
          <a:bodyPr/>
          <a:lstStyle>
            <a:lvl1pPr>
              <a:defRPr/>
            </a:lvl1pPr>
          </a:lstStyle>
          <a:p>
            <a:pPr>
              <a:defRPr/>
            </a:pPr>
            <a:fld id="{5D05F67D-1620-DD43-8499-F6C54C9A4548}" type="slidenum">
              <a:rPr lang="en-US" altLang="en-US"/>
              <a:pPr>
                <a:defRPr/>
              </a:pPr>
              <a:t>‹#›</a:t>
            </a:fld>
            <a:endParaRPr lang="en-US" altLang="en-US"/>
          </a:p>
        </p:txBody>
      </p:sp>
    </p:spTree>
    <p:extLst>
      <p:ext uri="{BB962C8B-B14F-4D97-AF65-F5344CB8AC3E}">
        <p14:creationId xmlns:p14="http://schemas.microsoft.com/office/powerpoint/2010/main" val="2061593145"/>
      </p:ext>
    </p:extLst>
  </p:cSld>
  <p:clrMapOvr>
    <a:masterClrMapping/>
  </p:clrMapOvr>
  <p:transition spd="med">
    <p:pull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FF1E6F5-9651-3449-A1B6-F8A45CFD0CD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6837423-1BDD-784A-8954-78C78710EE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04FDFC7-6879-6D41-BA06-0CC1F4B3CB25}"/>
              </a:ext>
            </a:extLst>
          </p:cNvPr>
          <p:cNvSpPr>
            <a:spLocks noGrp="1"/>
          </p:cNvSpPr>
          <p:nvPr>
            <p:ph type="sldNum" sz="quarter" idx="12"/>
          </p:nvPr>
        </p:nvSpPr>
        <p:spPr/>
        <p:txBody>
          <a:bodyPr/>
          <a:lstStyle>
            <a:lvl1pPr>
              <a:defRPr/>
            </a:lvl1pPr>
          </a:lstStyle>
          <a:p>
            <a:pPr>
              <a:defRPr/>
            </a:pPr>
            <a:fld id="{A18FF770-6818-B54C-80DB-7CEB43553A65}" type="slidenum">
              <a:rPr lang="en-US" altLang="en-US"/>
              <a:pPr>
                <a:defRPr/>
              </a:pPr>
              <a:t>‹#›</a:t>
            </a:fld>
            <a:endParaRPr lang="en-US" altLang="en-US"/>
          </a:p>
        </p:txBody>
      </p:sp>
    </p:spTree>
    <p:extLst>
      <p:ext uri="{BB962C8B-B14F-4D97-AF65-F5344CB8AC3E}">
        <p14:creationId xmlns:p14="http://schemas.microsoft.com/office/powerpoint/2010/main" val="2261663267"/>
      </p:ext>
    </p:extLst>
  </p:cSld>
  <p:clrMapOvr>
    <a:masterClrMapping/>
  </p:clrMapOvr>
  <p:transition spd="med">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D8D4702-A077-8A47-B58C-3504002AFC0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D91AF3F-284B-E94B-AE49-8412B63E16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C2F45A-8DE1-D347-8A1D-BAB34B3B475F}"/>
              </a:ext>
            </a:extLst>
          </p:cNvPr>
          <p:cNvSpPr>
            <a:spLocks noGrp="1"/>
          </p:cNvSpPr>
          <p:nvPr>
            <p:ph type="sldNum" sz="quarter" idx="12"/>
          </p:nvPr>
        </p:nvSpPr>
        <p:spPr/>
        <p:txBody>
          <a:bodyPr/>
          <a:lstStyle>
            <a:lvl1pPr>
              <a:defRPr/>
            </a:lvl1pPr>
          </a:lstStyle>
          <a:p>
            <a:pPr>
              <a:defRPr/>
            </a:pPr>
            <a:fld id="{6F69FB04-595E-7744-A311-AE0EC5063002}" type="slidenum">
              <a:rPr lang="en-US" altLang="en-US"/>
              <a:pPr>
                <a:defRPr/>
              </a:pPr>
              <a:t>‹#›</a:t>
            </a:fld>
            <a:endParaRPr lang="en-US" altLang="en-US"/>
          </a:p>
        </p:txBody>
      </p:sp>
    </p:spTree>
    <p:extLst>
      <p:ext uri="{BB962C8B-B14F-4D97-AF65-F5344CB8AC3E}">
        <p14:creationId xmlns:p14="http://schemas.microsoft.com/office/powerpoint/2010/main" val="310111473"/>
      </p:ext>
    </p:extLst>
  </p:cSld>
  <p:clrMapOvr>
    <a:masterClrMapping/>
  </p:clrMapOvr>
  <p:transition spd="med">
    <p:pull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C7FFF6-8AEE-584F-B99D-044753CB254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480D8FD-21A9-B443-9220-735F443310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9775CC-5247-C043-9F2C-F2F95AFEAAD8}"/>
              </a:ext>
            </a:extLst>
          </p:cNvPr>
          <p:cNvSpPr>
            <a:spLocks noGrp="1"/>
          </p:cNvSpPr>
          <p:nvPr>
            <p:ph type="sldNum" sz="quarter" idx="12"/>
          </p:nvPr>
        </p:nvSpPr>
        <p:spPr/>
        <p:txBody>
          <a:bodyPr/>
          <a:lstStyle>
            <a:lvl1pPr>
              <a:defRPr/>
            </a:lvl1pPr>
          </a:lstStyle>
          <a:p>
            <a:pPr>
              <a:defRPr/>
            </a:pPr>
            <a:fld id="{ED7A7744-41C8-1A45-97D4-7BBA9E021EF6}" type="slidenum">
              <a:rPr lang="en-US" altLang="en-US"/>
              <a:pPr>
                <a:defRPr/>
              </a:pPr>
              <a:t>‹#›</a:t>
            </a:fld>
            <a:endParaRPr lang="en-US" altLang="en-US"/>
          </a:p>
        </p:txBody>
      </p:sp>
    </p:spTree>
    <p:extLst>
      <p:ext uri="{BB962C8B-B14F-4D97-AF65-F5344CB8AC3E}">
        <p14:creationId xmlns:p14="http://schemas.microsoft.com/office/powerpoint/2010/main" val="2560444657"/>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FDF1F-C785-8F40-A360-CAEF6B0B9A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B75FF-6823-744B-85DC-4273D96145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D560C-E947-DA47-8114-EA92E6E9C514}"/>
              </a:ext>
            </a:extLst>
          </p:cNvPr>
          <p:cNvSpPr>
            <a:spLocks noGrp="1" noChangeArrowheads="1"/>
          </p:cNvSpPr>
          <p:nvPr>
            <p:ph type="sldNum" sz="quarter" idx="12"/>
          </p:nvPr>
        </p:nvSpPr>
        <p:spPr>
          <a:ln/>
        </p:spPr>
        <p:txBody>
          <a:bodyPr/>
          <a:lstStyle>
            <a:lvl1pPr>
              <a:defRPr/>
            </a:lvl1pPr>
          </a:lstStyle>
          <a:p>
            <a:pPr>
              <a:defRPr/>
            </a:pPr>
            <a:fld id="{1005F7DB-64C2-0949-BE77-A063DED7C2B5}" type="slidenum">
              <a:rPr lang="en-US" altLang="en-US"/>
              <a:pPr>
                <a:defRPr/>
              </a:pPr>
              <a:t>‹#›</a:t>
            </a:fld>
            <a:endParaRPr lang="en-US" altLang="en-US"/>
          </a:p>
        </p:txBody>
      </p:sp>
    </p:spTree>
    <p:extLst>
      <p:ext uri="{BB962C8B-B14F-4D97-AF65-F5344CB8AC3E}">
        <p14:creationId xmlns:p14="http://schemas.microsoft.com/office/powerpoint/2010/main" val="1110096469"/>
      </p:ext>
    </p:extLst>
  </p:cSld>
  <p:clrMapOvr>
    <a:masterClrMapping/>
  </p:clrMapOvr>
  <p:transition spd="med">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336D1FC-44F3-1D4E-B1A1-23FD6A4E4EE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11D6850-9C16-3B44-9197-82A03AE1DE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FCB731-C729-C94D-81EC-808C40AB7BC8}"/>
              </a:ext>
            </a:extLst>
          </p:cNvPr>
          <p:cNvSpPr>
            <a:spLocks noGrp="1"/>
          </p:cNvSpPr>
          <p:nvPr>
            <p:ph type="sldNum" sz="quarter" idx="12"/>
          </p:nvPr>
        </p:nvSpPr>
        <p:spPr/>
        <p:txBody>
          <a:bodyPr/>
          <a:lstStyle>
            <a:lvl1pPr>
              <a:defRPr/>
            </a:lvl1pPr>
          </a:lstStyle>
          <a:p>
            <a:pPr>
              <a:defRPr/>
            </a:pPr>
            <a:fld id="{5D5E4170-66F3-CC45-8916-A8E9BED89C4A}" type="slidenum">
              <a:rPr lang="en-US" altLang="en-US"/>
              <a:pPr>
                <a:defRPr/>
              </a:pPr>
              <a:t>‹#›</a:t>
            </a:fld>
            <a:endParaRPr lang="en-US" altLang="en-US"/>
          </a:p>
        </p:txBody>
      </p:sp>
    </p:spTree>
    <p:extLst>
      <p:ext uri="{BB962C8B-B14F-4D97-AF65-F5344CB8AC3E}">
        <p14:creationId xmlns:p14="http://schemas.microsoft.com/office/powerpoint/2010/main" val="1685555675"/>
      </p:ext>
    </p:extLst>
  </p:cSld>
  <p:clrMapOvr>
    <a:masterClrMapping/>
  </p:clrMapOvr>
  <p:transition spd="med">
    <p:pull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5042B-E80D-A746-9A97-175D4EF542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01549C-D88B-DD40-8484-3CCE4A1580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27F290-BA84-2B46-A9BF-ACEE6E85F302}"/>
              </a:ext>
            </a:extLst>
          </p:cNvPr>
          <p:cNvSpPr>
            <a:spLocks noGrp="1"/>
          </p:cNvSpPr>
          <p:nvPr>
            <p:ph type="sldNum" sz="quarter" idx="12"/>
          </p:nvPr>
        </p:nvSpPr>
        <p:spPr/>
        <p:txBody>
          <a:bodyPr/>
          <a:lstStyle>
            <a:lvl1pPr>
              <a:defRPr/>
            </a:lvl1pPr>
          </a:lstStyle>
          <a:p>
            <a:pPr>
              <a:defRPr/>
            </a:pPr>
            <a:fld id="{2EF0AC07-B1E7-FA4C-9CC3-45C55D6099DE}" type="slidenum">
              <a:rPr lang="en-US" altLang="en-US"/>
              <a:pPr>
                <a:defRPr/>
              </a:pPr>
              <a:t>‹#›</a:t>
            </a:fld>
            <a:endParaRPr lang="en-US" altLang="en-US"/>
          </a:p>
        </p:txBody>
      </p:sp>
    </p:spTree>
    <p:extLst>
      <p:ext uri="{BB962C8B-B14F-4D97-AF65-F5344CB8AC3E}">
        <p14:creationId xmlns:p14="http://schemas.microsoft.com/office/powerpoint/2010/main" val="901541834"/>
      </p:ext>
    </p:extLst>
  </p:cSld>
  <p:clrMapOvr>
    <a:masterClrMapping/>
  </p:clrMapOvr>
  <p:transition spd="med">
    <p:pull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C6394-9AA9-7A4E-ABA4-238290E127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2B5555A-8782-434E-8A51-38065C1987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86C387-6EE0-B740-A19B-5AA2456A319F}"/>
              </a:ext>
            </a:extLst>
          </p:cNvPr>
          <p:cNvSpPr>
            <a:spLocks noGrp="1"/>
          </p:cNvSpPr>
          <p:nvPr>
            <p:ph type="sldNum" sz="quarter" idx="12"/>
          </p:nvPr>
        </p:nvSpPr>
        <p:spPr/>
        <p:txBody>
          <a:bodyPr/>
          <a:lstStyle>
            <a:lvl1pPr>
              <a:defRPr/>
            </a:lvl1pPr>
          </a:lstStyle>
          <a:p>
            <a:pPr>
              <a:defRPr/>
            </a:pPr>
            <a:fld id="{47993BBC-82DF-EF40-868A-DF237AE1533A}" type="slidenum">
              <a:rPr lang="en-US" altLang="en-US"/>
              <a:pPr>
                <a:defRPr/>
              </a:pPr>
              <a:t>‹#›</a:t>
            </a:fld>
            <a:endParaRPr lang="en-US" altLang="en-US"/>
          </a:p>
        </p:txBody>
      </p:sp>
    </p:spTree>
    <p:extLst>
      <p:ext uri="{BB962C8B-B14F-4D97-AF65-F5344CB8AC3E}">
        <p14:creationId xmlns:p14="http://schemas.microsoft.com/office/powerpoint/2010/main" val="2136478470"/>
      </p:ext>
    </p:extLst>
  </p:cSld>
  <p:clrMapOvr>
    <a:masterClrMapping/>
  </p:clrMapOvr>
  <p:transition spd="med">
    <p:pull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517DC2B0-3209-4D46-B138-7FD63A3001D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315D5A2-D265-F34F-8C95-CE35551CCA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D34C5C-6E18-D248-B5EB-0BBB763F74C6}"/>
              </a:ext>
            </a:extLst>
          </p:cNvPr>
          <p:cNvSpPr>
            <a:spLocks noGrp="1"/>
          </p:cNvSpPr>
          <p:nvPr>
            <p:ph type="sldNum" sz="quarter" idx="12"/>
          </p:nvPr>
        </p:nvSpPr>
        <p:spPr/>
        <p:txBody>
          <a:bodyPr/>
          <a:lstStyle>
            <a:lvl1pPr>
              <a:defRPr/>
            </a:lvl1pPr>
          </a:lstStyle>
          <a:p>
            <a:pPr>
              <a:defRPr/>
            </a:pPr>
            <a:fld id="{C10CCAB2-9214-0D48-8C12-E61D87938576}" type="slidenum">
              <a:rPr lang="en-US" altLang="en-US"/>
              <a:pPr>
                <a:defRPr/>
              </a:pPr>
              <a:t>‹#›</a:t>
            </a:fld>
            <a:endParaRPr lang="en-US" altLang="en-US"/>
          </a:p>
        </p:txBody>
      </p:sp>
    </p:spTree>
    <p:extLst>
      <p:ext uri="{BB962C8B-B14F-4D97-AF65-F5344CB8AC3E}">
        <p14:creationId xmlns:p14="http://schemas.microsoft.com/office/powerpoint/2010/main" val="2320377258"/>
      </p:ext>
    </p:extLst>
  </p:cSld>
  <p:clrMapOvr>
    <a:masterClrMapping/>
  </p:clrMapOvr>
  <p:transition spd="med">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1436E7-2C87-FE4C-AF8A-7BE5A808F9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1CBF36-4075-504D-ACCB-CABBC956F3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4DFCA4-7029-6E40-8F1B-BF15C59124BC}"/>
              </a:ext>
            </a:extLst>
          </p:cNvPr>
          <p:cNvSpPr>
            <a:spLocks noGrp="1" noChangeArrowheads="1"/>
          </p:cNvSpPr>
          <p:nvPr>
            <p:ph type="sldNum" sz="quarter" idx="12"/>
          </p:nvPr>
        </p:nvSpPr>
        <p:spPr>
          <a:ln/>
        </p:spPr>
        <p:txBody>
          <a:bodyPr/>
          <a:lstStyle>
            <a:lvl1pPr>
              <a:defRPr/>
            </a:lvl1pPr>
          </a:lstStyle>
          <a:p>
            <a:pPr>
              <a:defRPr/>
            </a:pPr>
            <a:fld id="{3B1B1BF2-9AE0-5F4A-8341-B191447F1D70}" type="slidenum">
              <a:rPr lang="en-US" altLang="en-US"/>
              <a:pPr>
                <a:defRPr/>
              </a:pPr>
              <a:t>‹#›</a:t>
            </a:fld>
            <a:endParaRPr lang="en-US" altLang="en-US"/>
          </a:p>
        </p:txBody>
      </p:sp>
    </p:spTree>
    <p:extLst>
      <p:ext uri="{BB962C8B-B14F-4D97-AF65-F5344CB8AC3E}">
        <p14:creationId xmlns:p14="http://schemas.microsoft.com/office/powerpoint/2010/main" val="1328929394"/>
      </p:ext>
    </p:extLst>
  </p:cSld>
  <p:clrMapOvr>
    <a:masterClrMapping/>
  </p:clrMapOvr>
  <p:transition spd="med">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35E3CD-A7D5-B941-898A-5F6EA59390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9C74E5-CE0B-D140-964E-8C2D9FF769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F75913-2F42-2C4B-8C46-63FD5DC79C06}"/>
              </a:ext>
            </a:extLst>
          </p:cNvPr>
          <p:cNvSpPr>
            <a:spLocks noGrp="1" noChangeArrowheads="1"/>
          </p:cNvSpPr>
          <p:nvPr>
            <p:ph type="sldNum" sz="quarter" idx="12"/>
          </p:nvPr>
        </p:nvSpPr>
        <p:spPr>
          <a:ln/>
        </p:spPr>
        <p:txBody>
          <a:bodyPr/>
          <a:lstStyle>
            <a:lvl1pPr>
              <a:defRPr/>
            </a:lvl1pPr>
          </a:lstStyle>
          <a:p>
            <a:pPr>
              <a:defRPr/>
            </a:pPr>
            <a:fld id="{311D8865-EDEB-7246-BF04-09718B7692B7}" type="slidenum">
              <a:rPr lang="en-US" altLang="en-US"/>
              <a:pPr>
                <a:defRPr/>
              </a:pPr>
              <a:t>‹#›</a:t>
            </a:fld>
            <a:endParaRPr lang="en-US" altLang="en-US"/>
          </a:p>
        </p:txBody>
      </p:sp>
    </p:spTree>
    <p:extLst>
      <p:ext uri="{BB962C8B-B14F-4D97-AF65-F5344CB8AC3E}">
        <p14:creationId xmlns:p14="http://schemas.microsoft.com/office/powerpoint/2010/main" val="3733585588"/>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6720D8-FFFD-274D-BADB-5BE5CA743F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00553F2-80ED-7C4F-8C18-1797DBD1E1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F2A03C4-7101-C143-B79B-1C5A5663BF3E}"/>
              </a:ext>
            </a:extLst>
          </p:cNvPr>
          <p:cNvSpPr>
            <a:spLocks noGrp="1" noChangeArrowheads="1"/>
          </p:cNvSpPr>
          <p:nvPr>
            <p:ph type="sldNum" sz="quarter" idx="12"/>
          </p:nvPr>
        </p:nvSpPr>
        <p:spPr>
          <a:ln/>
        </p:spPr>
        <p:txBody>
          <a:bodyPr/>
          <a:lstStyle>
            <a:lvl1pPr>
              <a:defRPr/>
            </a:lvl1pPr>
          </a:lstStyle>
          <a:p>
            <a:pPr>
              <a:defRPr/>
            </a:pPr>
            <a:fld id="{82C99876-BA67-1E49-B743-667EDF36C278}" type="slidenum">
              <a:rPr lang="en-US" altLang="en-US"/>
              <a:pPr>
                <a:defRPr/>
              </a:pPr>
              <a:t>‹#›</a:t>
            </a:fld>
            <a:endParaRPr lang="en-US" altLang="en-US"/>
          </a:p>
        </p:txBody>
      </p:sp>
    </p:spTree>
    <p:extLst>
      <p:ext uri="{BB962C8B-B14F-4D97-AF65-F5344CB8AC3E}">
        <p14:creationId xmlns:p14="http://schemas.microsoft.com/office/powerpoint/2010/main" val="1327003659"/>
      </p:ext>
    </p:extLst>
  </p:cSld>
  <p:clrMapOvr>
    <a:masterClrMapping/>
  </p:clrMapOvr>
  <p:transition spd="med">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8FF2ED-67F7-3A41-830F-3FD8E4731B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7813FE-0930-2441-ABAA-C9EC2637CA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168C24-73B1-5840-BEC2-F074607B9ADC}"/>
              </a:ext>
            </a:extLst>
          </p:cNvPr>
          <p:cNvSpPr>
            <a:spLocks noGrp="1" noChangeArrowheads="1"/>
          </p:cNvSpPr>
          <p:nvPr>
            <p:ph type="sldNum" sz="quarter" idx="12"/>
          </p:nvPr>
        </p:nvSpPr>
        <p:spPr>
          <a:ln/>
        </p:spPr>
        <p:txBody>
          <a:bodyPr/>
          <a:lstStyle>
            <a:lvl1pPr>
              <a:defRPr/>
            </a:lvl1pPr>
          </a:lstStyle>
          <a:p>
            <a:pPr>
              <a:defRPr/>
            </a:pPr>
            <a:fld id="{462948B9-5643-5C4C-AB92-9E54C6BAA122}" type="slidenum">
              <a:rPr lang="en-US" altLang="en-US"/>
              <a:pPr>
                <a:defRPr/>
              </a:pPr>
              <a:t>‹#›</a:t>
            </a:fld>
            <a:endParaRPr lang="en-US" altLang="en-US"/>
          </a:p>
        </p:txBody>
      </p:sp>
    </p:spTree>
    <p:extLst>
      <p:ext uri="{BB962C8B-B14F-4D97-AF65-F5344CB8AC3E}">
        <p14:creationId xmlns:p14="http://schemas.microsoft.com/office/powerpoint/2010/main" val="258270541"/>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DE8244-F976-0540-B331-8108C92462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A5F0B47-B255-434E-B00D-287F5CF6D8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25973F-65E0-244B-B096-CB22B8D4B032}"/>
              </a:ext>
            </a:extLst>
          </p:cNvPr>
          <p:cNvSpPr>
            <a:spLocks noGrp="1" noChangeArrowheads="1"/>
          </p:cNvSpPr>
          <p:nvPr>
            <p:ph type="sldNum" sz="quarter" idx="12"/>
          </p:nvPr>
        </p:nvSpPr>
        <p:spPr>
          <a:ln/>
        </p:spPr>
        <p:txBody>
          <a:bodyPr/>
          <a:lstStyle>
            <a:lvl1pPr>
              <a:defRPr/>
            </a:lvl1pPr>
          </a:lstStyle>
          <a:p>
            <a:pPr>
              <a:defRPr/>
            </a:pPr>
            <a:fld id="{AA738464-959E-4643-9C5B-286C185E85AD}" type="slidenum">
              <a:rPr lang="en-US" altLang="en-US"/>
              <a:pPr>
                <a:defRPr/>
              </a:pPr>
              <a:t>‹#›</a:t>
            </a:fld>
            <a:endParaRPr lang="en-US" altLang="en-US"/>
          </a:p>
        </p:txBody>
      </p:sp>
    </p:spTree>
    <p:extLst>
      <p:ext uri="{BB962C8B-B14F-4D97-AF65-F5344CB8AC3E}">
        <p14:creationId xmlns:p14="http://schemas.microsoft.com/office/powerpoint/2010/main" val="2854561607"/>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D333A3-AAC3-104D-A4C0-22B668F6AF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78A7BE-F8AC-B24D-BDCA-1E54A19CE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B9AFC0-7C37-EA4C-A4E0-FC0766F8716C}"/>
              </a:ext>
            </a:extLst>
          </p:cNvPr>
          <p:cNvSpPr>
            <a:spLocks noGrp="1" noChangeArrowheads="1"/>
          </p:cNvSpPr>
          <p:nvPr>
            <p:ph type="sldNum" sz="quarter" idx="12"/>
          </p:nvPr>
        </p:nvSpPr>
        <p:spPr>
          <a:ln/>
        </p:spPr>
        <p:txBody>
          <a:bodyPr/>
          <a:lstStyle>
            <a:lvl1pPr>
              <a:defRPr/>
            </a:lvl1pPr>
          </a:lstStyle>
          <a:p>
            <a:pPr>
              <a:defRPr/>
            </a:pPr>
            <a:fld id="{635EC3E1-31FF-C545-B387-E477C23F78BD}" type="slidenum">
              <a:rPr lang="en-US" altLang="en-US"/>
              <a:pPr>
                <a:defRPr/>
              </a:pPr>
              <a:t>‹#›</a:t>
            </a:fld>
            <a:endParaRPr lang="en-US" altLang="en-US"/>
          </a:p>
        </p:txBody>
      </p:sp>
    </p:spTree>
    <p:extLst>
      <p:ext uri="{BB962C8B-B14F-4D97-AF65-F5344CB8AC3E}">
        <p14:creationId xmlns:p14="http://schemas.microsoft.com/office/powerpoint/2010/main" val="3432243364"/>
      </p:ext>
    </p:extLst>
  </p:cSld>
  <p:clrMapOvr>
    <a:masterClrMapping/>
  </p:clrMapOvr>
  <p:transition spd="med">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2B73B-A371-814F-BDD4-5E777971D7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CA43C9-07EE-E44D-9D25-15F35156A4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674F30-EE23-414A-88B8-1F905CA35306}"/>
              </a:ext>
            </a:extLst>
          </p:cNvPr>
          <p:cNvSpPr>
            <a:spLocks noGrp="1" noChangeArrowheads="1"/>
          </p:cNvSpPr>
          <p:nvPr>
            <p:ph type="sldNum" sz="quarter" idx="12"/>
          </p:nvPr>
        </p:nvSpPr>
        <p:spPr>
          <a:ln/>
        </p:spPr>
        <p:txBody>
          <a:bodyPr/>
          <a:lstStyle>
            <a:lvl1pPr>
              <a:defRPr/>
            </a:lvl1pPr>
          </a:lstStyle>
          <a:p>
            <a:pPr>
              <a:defRPr/>
            </a:pPr>
            <a:fld id="{6D0758E5-27B3-1048-9727-930C6EBDDC8A}" type="slidenum">
              <a:rPr lang="en-US" altLang="en-US"/>
              <a:pPr>
                <a:defRPr/>
              </a:pPr>
              <a:t>‹#›</a:t>
            </a:fld>
            <a:endParaRPr lang="en-US" altLang="en-US"/>
          </a:p>
        </p:txBody>
      </p:sp>
    </p:spTree>
    <p:extLst>
      <p:ext uri="{BB962C8B-B14F-4D97-AF65-F5344CB8AC3E}">
        <p14:creationId xmlns:p14="http://schemas.microsoft.com/office/powerpoint/2010/main" val="49237987"/>
      </p:ext>
    </p:extLst>
  </p:cSld>
  <p:clrMapOvr>
    <a:masterClrMapping/>
  </p:clrMapOvr>
  <p:transition spd="med">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000000">
                <a:alpha val="12000"/>
              </a:srgbClr>
            </a:gs>
          </a:gsLst>
          <a:lin ang="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6C2D05C-75F6-8246-98F3-3F7C66131EC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330325-3245-C845-B84C-5F0009273C2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9508" name="Rectangle 4">
            <a:extLst>
              <a:ext uri="{FF2B5EF4-FFF2-40B4-BE49-F238E27FC236}">
                <a16:creationId xmlns:a16="http://schemas.microsoft.com/office/drawing/2014/main" id="{BDFBCB03-23B3-B442-B41C-C9603891561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a:defRPr/>
            </a:pPr>
            <a:endParaRPr lang="en-US"/>
          </a:p>
        </p:txBody>
      </p:sp>
      <p:sp>
        <p:nvSpPr>
          <p:cNvPr id="149509" name="Rectangle 5">
            <a:extLst>
              <a:ext uri="{FF2B5EF4-FFF2-40B4-BE49-F238E27FC236}">
                <a16:creationId xmlns:a16="http://schemas.microsoft.com/office/drawing/2014/main" id="{A16D7CB8-25AF-E144-B2E1-07718D0F370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a:defRPr/>
            </a:pPr>
            <a:endParaRPr lang="en-US"/>
          </a:p>
        </p:txBody>
      </p:sp>
      <p:sp>
        <p:nvSpPr>
          <p:cNvPr id="149510" name="Rectangle 6">
            <a:extLst>
              <a:ext uri="{FF2B5EF4-FFF2-40B4-BE49-F238E27FC236}">
                <a16:creationId xmlns:a16="http://schemas.microsoft.com/office/drawing/2014/main" id="{C6432245-C9C6-9940-A004-A03E855BDD5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793B1B8E-7CFC-FC4E-B414-DBEBACE5BBE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spd="med">
    <p:pull dir="r"/>
  </p:transition>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Times" pitchFamily="-106" charset="0"/>
        </a:defRPr>
      </a:lvl6pPr>
      <a:lvl7pPr marL="914400" algn="ctr" rtl="0" fontAlgn="base">
        <a:spcBef>
          <a:spcPct val="0"/>
        </a:spcBef>
        <a:spcAft>
          <a:spcPct val="0"/>
        </a:spcAft>
        <a:defRPr sz="4400">
          <a:solidFill>
            <a:schemeClr val="tx2"/>
          </a:solidFill>
          <a:latin typeface="Times" pitchFamily="-106" charset="0"/>
        </a:defRPr>
      </a:lvl7pPr>
      <a:lvl8pPr marL="1371600" algn="ctr" rtl="0" fontAlgn="base">
        <a:spcBef>
          <a:spcPct val="0"/>
        </a:spcBef>
        <a:spcAft>
          <a:spcPct val="0"/>
        </a:spcAft>
        <a:defRPr sz="4400">
          <a:solidFill>
            <a:schemeClr val="tx2"/>
          </a:solidFill>
          <a:latin typeface="Times" pitchFamily="-106" charset="0"/>
        </a:defRPr>
      </a:lvl8pPr>
      <a:lvl9pPr marL="1828800" algn="ctr" rtl="0" fontAlgn="base">
        <a:spcBef>
          <a:spcPct val="0"/>
        </a:spcBef>
        <a:spcAft>
          <a:spcPct val="0"/>
        </a:spcAft>
        <a:defRPr sz="4400">
          <a:solidFill>
            <a:schemeClr val="tx2"/>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F12B4EF5-B793-004C-9F0D-C2D3AECB6E9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D9039AE9-E3C2-124C-9D3E-10A599A0528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458BFE-F533-9F44-93B7-F6C96190180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Times" charset="0"/>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00B0DA63-C867-3B4C-ABDE-4B398862034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Times"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182B032-B6B3-2244-A3D2-E860FAB9C19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charset="0"/>
                <a:ea typeface="ＭＳ Ｐゴシック" charset="-128"/>
              </a:defRPr>
            </a:lvl1pPr>
          </a:lstStyle>
          <a:p>
            <a:pPr>
              <a:defRPr/>
            </a:pPr>
            <a:fld id="{FBA00D41-5B65-BA4E-9DED-22CF25CE4F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ransition spd="med">
    <p:pull dir="r"/>
  </p:transition>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1.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6629715C-1B64-3D4F-BFBD-39E7A5C3187C}"/>
              </a:ext>
            </a:extLst>
          </p:cNvPr>
          <p:cNvSpPr>
            <a:spLocks noGrp="1"/>
          </p:cNvSpPr>
          <p:nvPr>
            <p:ph type="title"/>
          </p:nvPr>
        </p:nvSpPr>
        <p:spPr/>
        <p:txBody>
          <a:bodyPr/>
          <a:lstStyle/>
          <a:p>
            <a:pPr eaLnBrk="1" hangingPunct="1"/>
            <a:r>
              <a:rPr lang="en-US" altLang="en-US">
                <a:solidFill>
                  <a:srgbClr val="404040"/>
                </a:solidFill>
                <a:ea typeface="ＭＳ Ｐゴシック" panose="020B0600070205080204" pitchFamily="34" charset="-128"/>
              </a:rPr>
              <a:t>Perception &amp; Pattern Recognition</a:t>
            </a:r>
          </a:p>
        </p:txBody>
      </p:sp>
      <p:sp>
        <p:nvSpPr>
          <p:cNvPr id="28674" name="Slide Number Placeholder 5">
            <a:extLst>
              <a:ext uri="{FF2B5EF4-FFF2-40B4-BE49-F238E27FC236}">
                <a16:creationId xmlns:a16="http://schemas.microsoft.com/office/drawing/2014/main" id="{97BA368A-53BA-8241-8639-3C55978D88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CCBC69E-C4F2-BD4E-B030-E072FEAEE8DA}" type="slidenum">
              <a:rPr lang="en-US" altLang="en-US" sz="1200">
                <a:solidFill>
                  <a:srgbClr val="898989"/>
                </a:solidFill>
                <a:latin typeface="Times" pitchFamily="2" charset="0"/>
              </a:rPr>
              <a:pPr>
                <a:spcBef>
                  <a:spcPct val="0"/>
                </a:spcBef>
                <a:buFontTx/>
                <a:buNone/>
              </a:pPr>
              <a:t>1</a:t>
            </a:fld>
            <a:endParaRPr lang="en-US" altLang="en-US" sz="1200">
              <a:solidFill>
                <a:srgbClr val="898989"/>
              </a:solidFill>
              <a:latin typeface="Times" pitchFamily="2" charset="0"/>
            </a:endParaRPr>
          </a:p>
        </p:txBody>
      </p:sp>
      <p:sp>
        <p:nvSpPr>
          <p:cNvPr id="28675" name="Rectangle 3">
            <a:extLst>
              <a:ext uri="{FF2B5EF4-FFF2-40B4-BE49-F238E27FC236}">
                <a16:creationId xmlns:a16="http://schemas.microsoft.com/office/drawing/2014/main" id="{1B2F69EA-FDA4-6A46-8E84-862CF225F940}"/>
              </a:ext>
            </a:extLst>
          </p:cNvPr>
          <p:cNvSpPr>
            <a:spLocks noGrp="1"/>
          </p:cNvSpPr>
          <p:nvPr>
            <p:ph idx="4294967295"/>
          </p:nvPr>
        </p:nvSpPr>
        <p:spPr>
          <a:xfrm>
            <a:off x="2286001" y="1676400"/>
            <a:ext cx="7345363" cy="3932238"/>
          </a:xfrm>
        </p:spPr>
        <p:txBody>
          <a:bodyPr/>
          <a:lstStyle/>
          <a:p>
            <a:pPr lvl="1" eaLnBrk="1" hangingPunct="1">
              <a:spcAft>
                <a:spcPts val="1200"/>
              </a:spcAft>
              <a:buFont typeface="Arial" panose="020B0604020202020204" pitchFamily="34" charset="0"/>
              <a:buChar char="•"/>
            </a:pPr>
            <a:r>
              <a:rPr lang="en-US" altLang="en-US">
                <a:ea typeface="ＭＳ Ｐゴシック" panose="020B0600070205080204" pitchFamily="34" charset="-128"/>
              </a:rPr>
              <a:t>Sensation</a:t>
            </a:r>
          </a:p>
          <a:p>
            <a:pPr lvl="1" eaLnBrk="1" hangingPunct="1">
              <a:spcAft>
                <a:spcPts val="1200"/>
              </a:spcAft>
              <a:buFont typeface="Arial" panose="020B0604020202020204" pitchFamily="34" charset="0"/>
              <a:buChar char="•"/>
            </a:pPr>
            <a:r>
              <a:rPr lang="en-US" altLang="en-US">
                <a:ea typeface="ＭＳ Ｐゴシック" panose="020B0600070205080204" pitchFamily="34" charset="-128"/>
              </a:rPr>
              <a:t>Perception</a:t>
            </a:r>
          </a:p>
          <a:p>
            <a:pPr lvl="1" eaLnBrk="1" hangingPunct="1">
              <a:spcAft>
                <a:spcPts val="1200"/>
              </a:spcAft>
              <a:buFont typeface="Arial" panose="020B0604020202020204" pitchFamily="34" charset="0"/>
              <a:buChar char="•"/>
            </a:pPr>
            <a:r>
              <a:rPr lang="en-US" altLang="en-US">
                <a:ea typeface="ＭＳ Ｐゴシック" panose="020B0600070205080204" pitchFamily="34" charset="-128"/>
              </a:rPr>
              <a:t>Pattern Recognition</a:t>
            </a:r>
          </a:p>
          <a:p>
            <a:pPr lvl="1" eaLnBrk="1" hangingPunct="1">
              <a:spcAft>
                <a:spcPts val="1200"/>
              </a:spcAft>
              <a:buFont typeface="Arial" panose="020B0604020202020204" pitchFamily="34" charset="0"/>
              <a:buChar char="•"/>
            </a:pPr>
            <a:r>
              <a:rPr lang="en-US" altLang="en-US">
                <a:ea typeface="ＭＳ Ｐゴシック" panose="020B0600070205080204" pitchFamily="34" charset="-128"/>
              </a:rPr>
              <a:t>Theories of Pattern Recognition</a:t>
            </a:r>
          </a:p>
          <a:p>
            <a:pPr lvl="1" eaLnBrk="1" hangingPunct="1">
              <a:spcAft>
                <a:spcPts val="1200"/>
              </a:spcAft>
              <a:buFont typeface="Arial" panose="020B0604020202020204" pitchFamily="34" charset="0"/>
              <a:buChar char="•"/>
            </a:pPr>
            <a:r>
              <a:rPr lang="en-US" altLang="en-US">
                <a:ea typeface="ＭＳ Ｐゴシック" panose="020B0600070205080204" pitchFamily="34" charset="-128"/>
              </a:rPr>
              <a:t>Bottom-up vs. Top-Down Processing &amp; Pattern Recognition</a:t>
            </a:r>
          </a:p>
        </p:txBody>
      </p:sp>
    </p:spTree>
  </p:cSld>
  <p:clrMapOvr>
    <a:masterClrMapping/>
  </p:clrMapOvr>
  <p:transition spd="med">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576029-0E8D-BA43-9C0C-BC9A40EBFC0C}"/>
              </a:ext>
            </a:extLst>
          </p:cNvPr>
          <p:cNvSpPr>
            <a:spLocks noGrp="1" noChangeArrowheads="1"/>
          </p:cNvSpPr>
          <p:nvPr>
            <p:ph type="title"/>
          </p:nvPr>
        </p:nvSpPr>
        <p:spPr>
          <a:xfrm>
            <a:off x="1600200" y="228600"/>
            <a:ext cx="8915400" cy="838200"/>
          </a:xfrm>
        </p:spPr>
        <p:txBody>
          <a:bodyPr rtlCol="0">
            <a:normAutofit/>
          </a:bodyPr>
          <a:lstStyle/>
          <a:p>
            <a:pPr eaLnBrk="1" fontAlgn="auto" hangingPunct="1">
              <a:spcAft>
                <a:spcPts val="0"/>
              </a:spcAft>
              <a:defRPr/>
            </a:pPr>
            <a:r>
              <a:rPr lang="en-US" sz="4000">
                <a:solidFill>
                  <a:schemeClr val="tx1">
                    <a:lumMod val="75000"/>
                    <a:lumOff val="25000"/>
                  </a:schemeClr>
                </a:solidFill>
                <a:ea typeface="+mj-ea"/>
                <a:cs typeface="+mj-cs"/>
              </a:rPr>
              <a:t>Examples of Template Matching Attempts</a:t>
            </a:r>
          </a:p>
        </p:txBody>
      </p:sp>
      <p:pic>
        <p:nvPicPr>
          <p:cNvPr id="44034" name="Picture 8">
            <a:extLst>
              <a:ext uri="{FF2B5EF4-FFF2-40B4-BE49-F238E27FC236}">
                <a16:creationId xmlns:a16="http://schemas.microsoft.com/office/drawing/2014/main" id="{B7160606-403B-0048-B038-0AA2A2EDDB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7699" r="-67699"/>
          <a:stretch>
            <a:fillRect/>
          </a:stretch>
        </p:blipFill>
        <p:spPr/>
      </p:pic>
      <p:sp>
        <p:nvSpPr>
          <p:cNvPr id="44035" name="Slide Number Placeholder 5">
            <a:extLst>
              <a:ext uri="{FF2B5EF4-FFF2-40B4-BE49-F238E27FC236}">
                <a16:creationId xmlns:a16="http://schemas.microsoft.com/office/drawing/2014/main" id="{E613D6AB-A4C6-EF49-B287-F998C6C0FC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791547C-39C2-2847-BBA0-E09377C67AF8}" type="slidenum">
              <a:rPr lang="en-US" altLang="en-US" sz="1200">
                <a:solidFill>
                  <a:srgbClr val="898989"/>
                </a:solidFill>
                <a:latin typeface="Times" pitchFamily="2" charset="0"/>
              </a:rPr>
              <a:pPr>
                <a:spcBef>
                  <a:spcPct val="0"/>
                </a:spcBef>
                <a:buFontTx/>
                <a:buNone/>
              </a:pPr>
              <a:t>10</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9CAEC14-619A-254F-BFC5-42B88C075C04}"/>
              </a:ext>
            </a:extLst>
          </p:cNvPr>
          <p:cNvSpPr>
            <a:spLocks noGrp="1" noChangeArrowheads="1"/>
          </p:cNvSpPr>
          <p:nvPr>
            <p:ph type="title"/>
          </p:nvPr>
        </p:nvSpPr>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Used in machine recognition</a:t>
            </a:r>
          </a:p>
        </p:txBody>
      </p:sp>
      <p:pic>
        <p:nvPicPr>
          <p:cNvPr id="46082" name="Picture 6">
            <a:extLst>
              <a:ext uri="{FF2B5EF4-FFF2-40B4-BE49-F238E27FC236}">
                <a16:creationId xmlns:a16="http://schemas.microsoft.com/office/drawing/2014/main" id="{4EBED42C-E178-A74B-B98C-2B9ECB56B1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429" b="-10429"/>
          <a:stretch>
            <a:fillRect/>
          </a:stretch>
        </p:blipFill>
        <p:spPr>
          <a:xfrm>
            <a:off x="2032000" y="1166018"/>
            <a:ext cx="8128000" cy="4525963"/>
          </a:xfrm>
        </p:spPr>
      </p:pic>
      <p:sp>
        <p:nvSpPr>
          <p:cNvPr id="46083" name="Slide Number Placeholder 5">
            <a:extLst>
              <a:ext uri="{FF2B5EF4-FFF2-40B4-BE49-F238E27FC236}">
                <a16:creationId xmlns:a16="http://schemas.microsoft.com/office/drawing/2014/main" id="{2F8E34A6-2F82-C845-8747-42FD54823E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AC06834-AD5C-E543-93DE-53B1AD360EC4}" type="slidenum">
              <a:rPr lang="en-US" altLang="en-US" sz="1200">
                <a:solidFill>
                  <a:srgbClr val="898989"/>
                </a:solidFill>
                <a:latin typeface="Times" pitchFamily="2" charset="0"/>
              </a:rPr>
              <a:pPr>
                <a:spcBef>
                  <a:spcPct val="0"/>
                </a:spcBef>
                <a:buFontTx/>
                <a:buNone/>
              </a:pPr>
              <a:t>11</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D88BD60-8833-DB43-906C-4AFA006EA03B}"/>
              </a:ext>
            </a:extLst>
          </p:cNvPr>
          <p:cNvSpPr>
            <a:spLocks noGrp="1" noChangeArrowheads="1"/>
          </p:cNvSpPr>
          <p:nvPr>
            <p:ph type="title"/>
          </p:nvPr>
        </p:nvSpPr>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Problems for Template Matching</a:t>
            </a:r>
          </a:p>
        </p:txBody>
      </p:sp>
      <p:sp>
        <p:nvSpPr>
          <p:cNvPr id="48130" name="Rectangle 4">
            <a:extLst>
              <a:ext uri="{FF2B5EF4-FFF2-40B4-BE49-F238E27FC236}">
                <a16:creationId xmlns:a16="http://schemas.microsoft.com/office/drawing/2014/main" id="{BC722C8D-834C-304F-8F11-04924FF460E5}"/>
              </a:ext>
            </a:extLst>
          </p:cNvPr>
          <p:cNvSpPr>
            <a:spLocks noGrp="1"/>
          </p:cNvSpPr>
          <p:nvPr>
            <p:ph idx="1"/>
          </p:nvPr>
        </p:nvSpPr>
        <p:spPr>
          <a:xfrm>
            <a:off x="1943100" y="1624013"/>
            <a:ext cx="8305800" cy="4525963"/>
          </a:xfrm>
        </p:spPr>
        <p:txBody>
          <a:bodyPr/>
          <a:lstStyle/>
          <a:p>
            <a:pPr eaLnBrk="1" hangingPunct="1">
              <a:lnSpc>
                <a:spcPct val="140000"/>
              </a:lnSpc>
            </a:pPr>
            <a:r>
              <a:rPr lang="en-US" altLang="en-US" dirty="0">
                <a:ea typeface="ＭＳ Ｐゴシック" panose="020B0600070205080204" pitchFamily="34" charset="-128"/>
              </a:rPr>
              <a:t>Inefficient - large # of stored patterns required</a:t>
            </a:r>
          </a:p>
          <a:p>
            <a:pPr eaLnBrk="1" hangingPunct="1">
              <a:lnSpc>
                <a:spcPct val="140000"/>
              </a:lnSpc>
            </a:pPr>
            <a:r>
              <a:rPr lang="en-US" altLang="en-US" dirty="0">
                <a:ea typeface="ＭＳ Ｐゴシック" panose="020B0600070205080204" pitchFamily="34" charset="-128"/>
              </a:rPr>
              <a:t>Extremely inflexible</a:t>
            </a:r>
          </a:p>
          <a:p>
            <a:pPr eaLnBrk="1" hangingPunct="1">
              <a:lnSpc>
                <a:spcPct val="140000"/>
              </a:lnSpc>
            </a:pPr>
            <a:r>
              <a:rPr lang="en-US" altLang="en-US" dirty="0">
                <a:ea typeface="ＭＳ Ｐゴシック" panose="020B0600070205080204" pitchFamily="34" charset="-128"/>
              </a:rPr>
              <a:t>Works only for isolated letters and simple objects</a:t>
            </a:r>
          </a:p>
        </p:txBody>
      </p:sp>
      <p:sp>
        <p:nvSpPr>
          <p:cNvPr id="48131" name="Slide Number Placeholder 5">
            <a:extLst>
              <a:ext uri="{FF2B5EF4-FFF2-40B4-BE49-F238E27FC236}">
                <a16:creationId xmlns:a16="http://schemas.microsoft.com/office/drawing/2014/main" id="{54D74BDA-2039-004A-8A64-CA594FE44F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76432F4-1495-D248-87AF-2FC4B87FF26D}" type="slidenum">
              <a:rPr lang="en-US" altLang="en-US" sz="1200">
                <a:solidFill>
                  <a:srgbClr val="898989"/>
                </a:solidFill>
                <a:latin typeface="Times" pitchFamily="2" charset="0"/>
              </a:rPr>
              <a:pPr>
                <a:spcBef>
                  <a:spcPct val="0"/>
                </a:spcBef>
                <a:buFontTx/>
                <a:buNone/>
              </a:pPr>
              <a:t>12</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140C50D-D516-0243-B6CE-6C933EC1A37D}"/>
              </a:ext>
            </a:extLst>
          </p:cNvPr>
          <p:cNvSpPr>
            <a:spLocks noGrp="1"/>
          </p:cNvSpPr>
          <p:nvPr>
            <p:ph type="title"/>
          </p:nvPr>
        </p:nvSpPr>
        <p:spPr>
          <a:xfrm>
            <a:off x="1981200" y="152401"/>
            <a:ext cx="8229600" cy="1139825"/>
          </a:xfrm>
        </p:spPr>
        <p:txBody>
          <a:bodyPr/>
          <a:lstStyle/>
          <a:p>
            <a:pPr eaLnBrk="1" hangingPunct="1"/>
            <a:r>
              <a:rPr lang="en-US" altLang="en-US">
                <a:ea typeface="ＭＳ Ｐゴシック" panose="020B0600070205080204" pitchFamily="34" charset="-128"/>
              </a:rPr>
              <a:t>Distinctive Features Models</a:t>
            </a:r>
          </a:p>
        </p:txBody>
      </p:sp>
      <p:sp>
        <p:nvSpPr>
          <p:cNvPr id="50178" name="Rectangle 3">
            <a:extLst>
              <a:ext uri="{FF2B5EF4-FFF2-40B4-BE49-F238E27FC236}">
                <a16:creationId xmlns:a16="http://schemas.microsoft.com/office/drawing/2014/main" id="{4E86A466-5A69-584C-A0EB-890CE6B35AF5}"/>
              </a:ext>
            </a:extLst>
          </p:cNvPr>
          <p:cNvSpPr>
            <a:spLocks noGrp="1"/>
          </p:cNvSpPr>
          <p:nvPr>
            <p:ph idx="1"/>
          </p:nvPr>
        </p:nvSpPr>
        <p:spPr>
          <a:xfrm>
            <a:off x="1981200" y="1600200"/>
            <a:ext cx="8229600" cy="4724400"/>
          </a:xfrm>
        </p:spPr>
        <p:txBody>
          <a:bodyPr/>
          <a:lstStyle/>
          <a:p>
            <a:pPr eaLnBrk="1" hangingPunct="1">
              <a:lnSpc>
                <a:spcPct val="90000"/>
              </a:lnSpc>
              <a:spcAft>
                <a:spcPct val="50000"/>
              </a:spcAft>
            </a:pPr>
            <a:r>
              <a:rPr lang="en-US" altLang="en-US">
                <a:ea typeface="ＭＳ Ｐゴシック" panose="020B0600070205080204" pitchFamily="34" charset="-128"/>
              </a:rPr>
              <a:t>Comparison of stimulus </a:t>
            </a:r>
            <a:r>
              <a:rPr lang="en-US" altLang="en-US" u="sng">
                <a:ea typeface="ＭＳ Ｐゴシック" panose="020B0600070205080204" pitchFamily="34" charset="-128"/>
              </a:rPr>
              <a:t>features</a:t>
            </a:r>
            <a:r>
              <a:rPr lang="en-US" altLang="en-US">
                <a:ea typeface="ＭＳ Ｐゴシック" panose="020B0600070205080204" pitchFamily="34" charset="-128"/>
              </a:rPr>
              <a:t> to a </a:t>
            </a:r>
            <a:r>
              <a:rPr lang="en-US" altLang="en-US" u="sng">
                <a:ea typeface="ＭＳ Ｐゴシック" panose="020B0600070205080204" pitchFamily="34" charset="-128"/>
              </a:rPr>
              <a:t>stored</a:t>
            </a:r>
            <a:r>
              <a:rPr lang="en-US" altLang="en-US">
                <a:ea typeface="ＭＳ Ｐゴシック" panose="020B0600070205080204" pitchFamily="34" charset="-128"/>
              </a:rPr>
              <a:t> list of features</a:t>
            </a:r>
          </a:p>
          <a:p>
            <a:pPr eaLnBrk="1" hangingPunct="1">
              <a:lnSpc>
                <a:spcPct val="90000"/>
              </a:lnSpc>
              <a:spcAft>
                <a:spcPct val="50000"/>
              </a:spcAft>
            </a:pPr>
            <a:r>
              <a:rPr lang="en-US" altLang="en-US" u="sng">
                <a:ea typeface="ＭＳ Ｐゴシック" panose="020B0600070205080204" pitchFamily="34" charset="-128"/>
              </a:rPr>
              <a:t>Distinctive</a:t>
            </a:r>
            <a:r>
              <a:rPr lang="en-US" altLang="en-US">
                <a:ea typeface="ＭＳ Ｐゴシック" panose="020B0600070205080204" pitchFamily="34" charset="-128"/>
              </a:rPr>
              <a:t> features differentiate one pattern from another</a:t>
            </a:r>
          </a:p>
          <a:p>
            <a:pPr eaLnBrk="1" hangingPunct="1">
              <a:lnSpc>
                <a:spcPct val="90000"/>
              </a:lnSpc>
              <a:spcAft>
                <a:spcPct val="50000"/>
              </a:spcAft>
            </a:pPr>
            <a:r>
              <a:rPr lang="en-US" altLang="en-US">
                <a:ea typeface="ＭＳ Ｐゴシック" panose="020B0600070205080204" pitchFamily="34" charset="-128"/>
              </a:rPr>
              <a:t>Can discriminate stimuli on the basis of a small # of characteristics – features</a:t>
            </a:r>
          </a:p>
          <a:p>
            <a:pPr eaLnBrk="1" hangingPunct="1">
              <a:lnSpc>
                <a:spcPct val="90000"/>
              </a:lnSpc>
              <a:spcAft>
                <a:spcPct val="50000"/>
              </a:spcAft>
            </a:pPr>
            <a:r>
              <a:rPr lang="en-US" altLang="en-US">
                <a:ea typeface="ＭＳ Ｐゴシック" panose="020B0600070205080204" pitchFamily="34" charset="-128"/>
              </a:rPr>
              <a:t>Assumption: feature identification possible</a:t>
            </a:r>
          </a:p>
        </p:txBody>
      </p:sp>
      <p:sp>
        <p:nvSpPr>
          <p:cNvPr id="50179" name="Slide Number Placeholder 5">
            <a:extLst>
              <a:ext uri="{FF2B5EF4-FFF2-40B4-BE49-F238E27FC236}">
                <a16:creationId xmlns:a16="http://schemas.microsoft.com/office/drawing/2014/main" id="{A7544D05-84C9-FE43-B4A6-97CEA49403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870B647-6988-1542-87E8-512F5AC102EA}" type="slidenum">
              <a:rPr lang="en-US" altLang="en-US" sz="1200">
                <a:solidFill>
                  <a:srgbClr val="898989"/>
                </a:solidFill>
                <a:latin typeface="Times" pitchFamily="2" charset="0"/>
              </a:rPr>
              <a:pPr>
                <a:spcBef>
                  <a:spcPct val="0"/>
                </a:spcBef>
                <a:buFontTx/>
                <a:buNone/>
              </a:pPr>
              <a:t>13</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A6D2382B-A650-284F-AAD3-302C2C2BCCFC}"/>
              </a:ext>
            </a:extLst>
          </p:cNvPr>
          <p:cNvSpPr>
            <a:spLocks noGrp="1"/>
          </p:cNvSpPr>
          <p:nvPr>
            <p:ph type="title"/>
          </p:nvPr>
        </p:nvSpPr>
        <p:spPr>
          <a:xfrm>
            <a:off x="1905000" y="457200"/>
            <a:ext cx="8534400" cy="1143000"/>
          </a:xfrm>
        </p:spPr>
        <p:txBody>
          <a:bodyPr/>
          <a:lstStyle/>
          <a:p>
            <a:pPr eaLnBrk="1" hangingPunct="1"/>
            <a:r>
              <a:rPr lang="en-US" altLang="en-US" sz="4000">
                <a:ea typeface="ＭＳ Ｐゴシック" panose="020B0600070205080204" pitchFamily="34" charset="-128"/>
              </a:rPr>
              <a:t>Distinctive Features Models: Evidence</a:t>
            </a:r>
          </a:p>
        </p:txBody>
      </p:sp>
      <p:sp>
        <p:nvSpPr>
          <p:cNvPr id="52226" name="Rectangle 3">
            <a:extLst>
              <a:ext uri="{FF2B5EF4-FFF2-40B4-BE49-F238E27FC236}">
                <a16:creationId xmlns:a16="http://schemas.microsoft.com/office/drawing/2014/main" id="{589B7FEF-A5F1-2C4B-BBC8-5E98D75316AF}"/>
              </a:ext>
            </a:extLst>
          </p:cNvPr>
          <p:cNvSpPr>
            <a:spLocks noGrp="1"/>
          </p:cNvSpPr>
          <p:nvPr>
            <p:ph idx="1"/>
          </p:nvPr>
        </p:nvSpPr>
        <p:spPr>
          <a:xfrm>
            <a:off x="2514600" y="2057400"/>
            <a:ext cx="7772400" cy="4114800"/>
          </a:xfrm>
        </p:spPr>
        <p:txBody>
          <a:bodyPr/>
          <a:lstStyle/>
          <a:p>
            <a:pPr eaLnBrk="1" hangingPunct="1">
              <a:lnSpc>
                <a:spcPct val="120000"/>
              </a:lnSpc>
            </a:pPr>
            <a:r>
              <a:rPr lang="en-US" altLang="en-US">
                <a:ea typeface="ＭＳ Ｐゴシック" panose="020B0600070205080204" pitchFamily="34" charset="-128"/>
              </a:rPr>
              <a:t>Consistent with physiological research</a:t>
            </a:r>
          </a:p>
          <a:p>
            <a:pPr eaLnBrk="1" hangingPunct="1">
              <a:lnSpc>
                <a:spcPct val="120000"/>
              </a:lnSpc>
            </a:pPr>
            <a:r>
              <a:rPr lang="en-US" altLang="en-US">
                <a:ea typeface="ＭＳ Ｐゴシック" panose="020B0600070205080204" pitchFamily="34" charset="-128"/>
              </a:rPr>
              <a:t>Psychological Evidence</a:t>
            </a:r>
          </a:p>
          <a:p>
            <a:pPr lvl="1" eaLnBrk="1" hangingPunct="1">
              <a:lnSpc>
                <a:spcPct val="120000"/>
              </a:lnSpc>
              <a:buFont typeface="Wingdings" pitchFamily="2" charset="2"/>
              <a:buChar char="§"/>
            </a:pPr>
            <a:r>
              <a:rPr lang="en-US" altLang="en-US">
                <a:ea typeface="ＭＳ Ｐゴシック" panose="020B0600070205080204" pitchFamily="34" charset="-128"/>
              </a:rPr>
              <a:t>Gibson 1969</a:t>
            </a:r>
          </a:p>
          <a:p>
            <a:pPr lvl="1" eaLnBrk="1" hangingPunct="1">
              <a:lnSpc>
                <a:spcPct val="120000"/>
              </a:lnSpc>
              <a:buFont typeface="Wingdings" pitchFamily="2" charset="2"/>
              <a:buChar char="§"/>
            </a:pPr>
            <a:r>
              <a:rPr lang="en-US" altLang="en-US">
                <a:ea typeface="ＭＳ Ｐゴシック" panose="020B0600070205080204" pitchFamily="34" charset="-128"/>
              </a:rPr>
              <a:t>Neisser 1964</a:t>
            </a:r>
          </a:p>
          <a:p>
            <a:pPr lvl="1" eaLnBrk="1" hangingPunct="1">
              <a:lnSpc>
                <a:spcPct val="120000"/>
              </a:lnSpc>
              <a:buFont typeface="Wingdings" pitchFamily="2" charset="2"/>
              <a:buChar char="§"/>
            </a:pPr>
            <a:r>
              <a:rPr lang="en-US" altLang="en-US">
                <a:ea typeface="ＭＳ Ｐゴシック" panose="020B0600070205080204" pitchFamily="34" charset="-128"/>
              </a:rPr>
              <a:t>Waltz 1975</a:t>
            </a:r>
          </a:p>
          <a:p>
            <a:pPr lvl="1" eaLnBrk="1" hangingPunct="1">
              <a:lnSpc>
                <a:spcPct val="120000"/>
              </a:lnSpc>
              <a:buFont typeface="Wingdings" pitchFamily="2" charset="2"/>
              <a:buChar char="§"/>
            </a:pPr>
            <a:r>
              <a:rPr lang="en-US" altLang="en-US">
                <a:ea typeface="ＭＳ Ｐゴシック" panose="020B0600070205080204" pitchFamily="34" charset="-128"/>
              </a:rPr>
              <a:t>Pritchard 1961</a:t>
            </a:r>
          </a:p>
        </p:txBody>
      </p:sp>
      <p:sp>
        <p:nvSpPr>
          <p:cNvPr id="52227" name="Slide Number Placeholder 5">
            <a:extLst>
              <a:ext uri="{FF2B5EF4-FFF2-40B4-BE49-F238E27FC236}">
                <a16:creationId xmlns:a16="http://schemas.microsoft.com/office/drawing/2014/main" id="{9DE457FD-F0A5-4646-9373-9F20DF833C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E7A352F-D422-814F-AFFA-71180B3C2BCF}" type="slidenum">
              <a:rPr lang="en-US" altLang="en-US" sz="1200">
                <a:solidFill>
                  <a:srgbClr val="898989"/>
                </a:solidFill>
                <a:latin typeface="Times" pitchFamily="2" charset="0"/>
              </a:rPr>
              <a:pPr>
                <a:spcBef>
                  <a:spcPct val="0"/>
                </a:spcBef>
                <a:buFontTx/>
                <a:buNone/>
              </a:pPr>
              <a:t>14</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AA2C9EB9-5FB7-7A43-A82C-B8B379756944}"/>
              </a:ext>
            </a:extLst>
          </p:cNvPr>
          <p:cNvSpPr>
            <a:spLocks noGrp="1"/>
          </p:cNvSpPr>
          <p:nvPr>
            <p:ph type="title"/>
          </p:nvPr>
        </p:nvSpPr>
        <p:spPr>
          <a:xfrm>
            <a:off x="2209800" y="-1219200"/>
            <a:ext cx="7772400" cy="1143000"/>
          </a:xfrm>
        </p:spPr>
        <p:txBody>
          <a:bodyPr/>
          <a:lstStyle/>
          <a:p>
            <a:pPr eaLnBrk="1" hangingPunct="1"/>
            <a:r>
              <a:rPr lang="en-US" altLang="en-US">
                <a:ea typeface="ＭＳ Ｐゴシック" panose="020B0600070205080204" pitchFamily="34" charset="-128"/>
              </a:rPr>
              <a:t>Visual Cortex Cell Response</a:t>
            </a:r>
          </a:p>
        </p:txBody>
      </p:sp>
      <p:pic>
        <p:nvPicPr>
          <p:cNvPr id="54274" name="Picture 4">
            <a:extLst>
              <a:ext uri="{FF2B5EF4-FFF2-40B4-BE49-F238E27FC236}">
                <a16:creationId xmlns:a16="http://schemas.microsoft.com/office/drawing/2014/main" id="{7838CBC4-FC19-B746-B70C-C6622D8339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46476" y="1371600"/>
            <a:ext cx="5097463" cy="4114800"/>
          </a:xfrm>
        </p:spPr>
      </p:pic>
      <p:sp>
        <p:nvSpPr>
          <p:cNvPr id="54275" name="Slide Number Placeholder 5">
            <a:extLst>
              <a:ext uri="{FF2B5EF4-FFF2-40B4-BE49-F238E27FC236}">
                <a16:creationId xmlns:a16="http://schemas.microsoft.com/office/drawing/2014/main" id="{BA59C5F1-2E06-354C-8567-360D5FB0C9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A86186C-C451-C34E-9672-E7E9CF79CCC5}" type="slidenum">
              <a:rPr lang="en-US" altLang="en-US" sz="1200">
                <a:solidFill>
                  <a:srgbClr val="898989"/>
                </a:solidFill>
                <a:latin typeface="Times" pitchFamily="2" charset="0"/>
              </a:rPr>
              <a:pPr>
                <a:spcBef>
                  <a:spcPct val="0"/>
                </a:spcBef>
                <a:buFontTx/>
                <a:buNone/>
              </a:pPr>
              <a:t>15</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EE17B4AE-A54E-1A4A-9075-FEEEB710B6AE}"/>
              </a:ext>
            </a:extLst>
          </p:cNvPr>
          <p:cNvSpPr>
            <a:spLocks noGrp="1"/>
          </p:cNvSpPr>
          <p:nvPr>
            <p:ph type="title"/>
          </p:nvPr>
        </p:nvSpPr>
        <p:spPr>
          <a:xfrm>
            <a:off x="2209800" y="-1219200"/>
            <a:ext cx="7772400" cy="1143000"/>
          </a:xfrm>
        </p:spPr>
        <p:txBody>
          <a:bodyPr/>
          <a:lstStyle/>
          <a:p>
            <a:pPr eaLnBrk="1" hangingPunct="1"/>
            <a:r>
              <a:rPr lang="en-US" altLang="en-US">
                <a:ea typeface="ＭＳ Ｐゴシック" panose="020B0600070205080204" pitchFamily="34" charset="-128"/>
              </a:rPr>
              <a:t>Gibson--Distinctive Features</a:t>
            </a:r>
          </a:p>
        </p:txBody>
      </p:sp>
      <p:pic>
        <p:nvPicPr>
          <p:cNvPr id="56322" name="Picture 9">
            <a:extLst>
              <a:ext uri="{FF2B5EF4-FFF2-40B4-BE49-F238E27FC236}">
                <a16:creationId xmlns:a16="http://schemas.microsoft.com/office/drawing/2014/main" id="{2C5E844F-669A-9544-9EAF-032D278515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4350" r="-44350"/>
          <a:stretch>
            <a:fillRect/>
          </a:stretch>
        </p:blipFill>
        <p:spPr/>
      </p:pic>
      <p:sp>
        <p:nvSpPr>
          <p:cNvPr id="56323" name="Slide Number Placeholder 5">
            <a:extLst>
              <a:ext uri="{FF2B5EF4-FFF2-40B4-BE49-F238E27FC236}">
                <a16:creationId xmlns:a16="http://schemas.microsoft.com/office/drawing/2014/main" id="{905FA641-9C40-DF4E-87D1-B771C633FF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C9F9D75-8041-4346-BFB9-0F98ED6E3CC4}" type="slidenum">
              <a:rPr lang="en-US" altLang="en-US" sz="1200">
                <a:solidFill>
                  <a:srgbClr val="898989"/>
                </a:solidFill>
                <a:latin typeface="Times" pitchFamily="2" charset="0"/>
              </a:rPr>
              <a:pPr>
                <a:spcBef>
                  <a:spcPct val="0"/>
                </a:spcBef>
                <a:buFontTx/>
                <a:buNone/>
              </a:pPr>
              <a:t>16</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3922018-E2D4-2A48-B10F-1FB26DF0536C}"/>
              </a:ext>
            </a:extLst>
          </p:cNvPr>
          <p:cNvSpPr>
            <a:spLocks noGrp="1" noChangeArrowheads="1"/>
          </p:cNvSpPr>
          <p:nvPr>
            <p:ph type="title"/>
          </p:nvPr>
        </p:nvSpPr>
        <p:spPr/>
        <p:txBody>
          <a:bodyPr rtlCol="0">
            <a:normAutofit fontScale="90000"/>
          </a:bodyPr>
          <a:lstStyle/>
          <a:p>
            <a:pPr eaLnBrk="1" fontAlgn="auto" hangingPunct="1">
              <a:lnSpc>
                <a:spcPct val="80000"/>
              </a:lnSpc>
              <a:spcBef>
                <a:spcPct val="50000"/>
              </a:spcBef>
              <a:spcAft>
                <a:spcPts val="0"/>
              </a:spcAft>
              <a:defRPr/>
            </a:pPr>
            <a:r>
              <a:rPr lang="en-US" dirty="0">
                <a:ea typeface="+mj-ea"/>
                <a:cs typeface="+mj-cs"/>
              </a:rPr>
              <a:t>Can we empirically test the distinctive features theory?  </a:t>
            </a:r>
          </a:p>
        </p:txBody>
      </p:sp>
      <p:sp>
        <p:nvSpPr>
          <p:cNvPr id="20" name="Content Placeholder 19">
            <a:extLst>
              <a:ext uri="{FF2B5EF4-FFF2-40B4-BE49-F238E27FC236}">
                <a16:creationId xmlns:a16="http://schemas.microsoft.com/office/drawing/2014/main" id="{09DC16CA-D40A-E043-9784-D005663BE650}"/>
              </a:ext>
            </a:extLst>
          </p:cNvPr>
          <p:cNvSpPr>
            <a:spLocks noGrp="1"/>
          </p:cNvSpPr>
          <p:nvPr>
            <p:ph idx="1"/>
          </p:nvPr>
        </p:nvSpPr>
        <p:spPr>
          <a:xfrm>
            <a:off x="2133600" y="1752600"/>
            <a:ext cx="8305800" cy="4114800"/>
          </a:xfrm>
        </p:spPr>
        <p:txBody>
          <a:bodyPr/>
          <a:lstStyle/>
          <a:p>
            <a:pPr eaLnBrk="1" hangingPunct="1">
              <a:lnSpc>
                <a:spcPct val="90000"/>
              </a:lnSpc>
              <a:spcAft>
                <a:spcPts val="1200"/>
              </a:spcAft>
            </a:pPr>
            <a:r>
              <a:rPr lang="en-US" altLang="en-US">
                <a:ea typeface="ＭＳ Ｐゴシック" panose="020B0600070205080204" pitchFamily="34" charset="-128"/>
              </a:rPr>
              <a:t>In other words, can we show that we must be processing features when we identify and distinguish one pattern from another – e.g.  letters?</a:t>
            </a:r>
          </a:p>
          <a:p>
            <a:pPr eaLnBrk="1" hangingPunct="1">
              <a:lnSpc>
                <a:spcPct val="90000"/>
              </a:lnSpc>
              <a:spcAft>
                <a:spcPts val="1200"/>
              </a:spcAft>
            </a:pPr>
            <a:r>
              <a:rPr lang="en-US" altLang="en-US">
                <a:ea typeface="ＭＳ Ｐゴシック" panose="020B0600070205080204" pitchFamily="34" charset="-128"/>
              </a:rPr>
              <a:t>There are many ways we can test a feature-based theory. </a:t>
            </a:r>
          </a:p>
          <a:p>
            <a:pPr eaLnBrk="1" hangingPunct="1">
              <a:lnSpc>
                <a:spcPct val="90000"/>
              </a:lnSpc>
              <a:spcAft>
                <a:spcPts val="1200"/>
              </a:spcAft>
            </a:pPr>
            <a:r>
              <a:rPr lang="en-US" altLang="en-US">
                <a:ea typeface="ＭＳ Ｐゴシック" panose="020B0600070205080204" pitchFamily="34" charset="-128"/>
              </a:rPr>
              <a:t>For example:</a:t>
            </a:r>
          </a:p>
          <a:p>
            <a:pPr eaLnBrk="1" hangingPunct="1">
              <a:lnSpc>
                <a:spcPct val="90000"/>
              </a:lnSpc>
              <a:spcAft>
                <a:spcPts val="1200"/>
              </a:spcAft>
            </a:pPr>
            <a:endParaRPr lang="en-US" altLang="en-US">
              <a:ea typeface="ＭＳ Ｐゴシック" panose="020B0600070205080204" pitchFamily="34" charset="-128"/>
            </a:endParaRPr>
          </a:p>
          <a:p>
            <a:pPr eaLnBrk="1" hangingPunct="1">
              <a:lnSpc>
                <a:spcPct val="90000"/>
              </a:lnSpc>
              <a:spcAft>
                <a:spcPts val="1200"/>
              </a:spcAft>
            </a:pPr>
            <a:endParaRPr lang="en-US" altLang="en-US">
              <a:ea typeface="ＭＳ Ｐゴシック" panose="020B0600070205080204" pitchFamily="34" charset="-128"/>
            </a:endParaRPr>
          </a:p>
          <a:p>
            <a:pPr eaLnBrk="1" hangingPunct="1">
              <a:lnSpc>
                <a:spcPct val="90000"/>
              </a:lnSpc>
              <a:spcAft>
                <a:spcPts val="1200"/>
              </a:spcAft>
            </a:pPr>
            <a:endParaRPr lang="en-US" altLang="en-US">
              <a:ea typeface="ＭＳ Ｐゴシック" panose="020B0600070205080204" pitchFamily="34" charset="-128"/>
            </a:endParaRPr>
          </a:p>
        </p:txBody>
      </p:sp>
      <p:sp>
        <p:nvSpPr>
          <p:cNvPr id="58371" name="Slide Number Placeholder 5">
            <a:extLst>
              <a:ext uri="{FF2B5EF4-FFF2-40B4-BE49-F238E27FC236}">
                <a16:creationId xmlns:a16="http://schemas.microsoft.com/office/drawing/2014/main" id="{68CA1050-8835-AE44-9ECA-D7BC2D5D20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8CB8F5C-4EDA-344C-BF08-14F0D71CE547}" type="slidenum">
              <a:rPr lang="en-US" altLang="en-US" sz="1200">
                <a:solidFill>
                  <a:srgbClr val="898989"/>
                </a:solidFill>
                <a:latin typeface="Times" pitchFamily="2" charset="0"/>
              </a:rPr>
              <a:pPr>
                <a:spcBef>
                  <a:spcPct val="0"/>
                </a:spcBef>
                <a:buFontTx/>
                <a:buNone/>
              </a:pPr>
              <a:t>17</a:t>
            </a:fld>
            <a:endParaRPr lang="en-US" altLang="en-US" sz="1200">
              <a:solidFill>
                <a:srgbClr val="898989"/>
              </a:solidFill>
              <a:latin typeface="Times"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ssolve">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dissolve">
                                      <p:cBhvr>
                                        <p:cTn id="12" dur="500"/>
                                        <p:tgtEl>
                                          <p:spTgt spid="2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dissolve">
                                      <p:cBhvr>
                                        <p:cTn id="17" dur="500"/>
                                        <p:tgtEl>
                                          <p:spTgt spid="2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dissolve">
                                      <p:cBhvr>
                                        <p:cTn id="2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3">
            <a:extLst>
              <a:ext uri="{FF2B5EF4-FFF2-40B4-BE49-F238E27FC236}">
                <a16:creationId xmlns:a16="http://schemas.microsoft.com/office/drawing/2014/main" id="{3AACDCA7-2B67-EE42-A8D8-5A39B9781A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472E70A-0972-524A-8B7A-7446C9BC6008}" type="slidenum">
              <a:rPr lang="en-US" altLang="en-US" sz="1200">
                <a:solidFill>
                  <a:srgbClr val="898989"/>
                </a:solidFill>
                <a:latin typeface="Times" pitchFamily="2" charset="0"/>
              </a:rPr>
              <a:pPr>
                <a:spcBef>
                  <a:spcPct val="0"/>
                </a:spcBef>
                <a:buFontTx/>
                <a:buNone/>
              </a:pPr>
              <a:t>18</a:t>
            </a:fld>
            <a:endParaRPr lang="en-US" altLang="en-US" sz="1200">
              <a:solidFill>
                <a:srgbClr val="898989"/>
              </a:solidFill>
              <a:latin typeface="Times" pitchFamily="2" charset="0"/>
            </a:endParaRPr>
          </a:p>
        </p:txBody>
      </p:sp>
      <p:sp>
        <p:nvSpPr>
          <p:cNvPr id="5" name="TextBox 4">
            <a:extLst>
              <a:ext uri="{FF2B5EF4-FFF2-40B4-BE49-F238E27FC236}">
                <a16:creationId xmlns:a16="http://schemas.microsoft.com/office/drawing/2014/main" id="{F21849E0-DA76-174C-B2DC-2BCA6783499F}"/>
              </a:ext>
            </a:extLst>
          </p:cNvPr>
          <p:cNvSpPr txBox="1">
            <a:spLocks noChangeArrowheads="1"/>
          </p:cNvSpPr>
          <p:nvPr/>
        </p:nvSpPr>
        <p:spPr bwMode="auto">
          <a:xfrm>
            <a:off x="2514601" y="76201"/>
            <a:ext cx="7256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solidFill>
                  <a:srgbClr val="0000FF"/>
                </a:solidFill>
                <a:latin typeface="Times" pitchFamily="2" charset="0"/>
              </a:rPr>
              <a:t>Scan for the letter </a:t>
            </a:r>
            <a:r>
              <a:rPr lang="ja-JP" altLang="en-US" sz="2400">
                <a:solidFill>
                  <a:srgbClr val="0000FF"/>
                </a:solidFill>
                <a:latin typeface="Times" pitchFamily="2" charset="0"/>
              </a:rPr>
              <a:t>‘</a:t>
            </a:r>
            <a:r>
              <a:rPr lang="en-US" altLang="ja-JP" sz="2400">
                <a:solidFill>
                  <a:srgbClr val="0000FF"/>
                </a:solidFill>
                <a:latin typeface="Times" pitchFamily="2" charset="0"/>
              </a:rPr>
              <a:t>Z</a:t>
            </a:r>
            <a:r>
              <a:rPr lang="ja-JP" altLang="en-US" sz="2400">
                <a:solidFill>
                  <a:srgbClr val="0000FF"/>
                </a:solidFill>
                <a:latin typeface="Times" pitchFamily="2" charset="0"/>
              </a:rPr>
              <a:t>’</a:t>
            </a:r>
            <a:r>
              <a:rPr lang="en-US" altLang="ja-JP" sz="2400">
                <a:solidFill>
                  <a:srgbClr val="0000FF"/>
                </a:solidFill>
                <a:latin typeface="Times" pitchFamily="2" charset="0"/>
              </a:rPr>
              <a:t> in the first column of letter strings.</a:t>
            </a:r>
            <a:endParaRPr lang="en-US" altLang="en-US" sz="2400">
              <a:solidFill>
                <a:srgbClr val="0000FF"/>
              </a:solidFill>
              <a:latin typeface="Times" pitchFamily="2" charset="0"/>
            </a:endParaRPr>
          </a:p>
        </p:txBody>
      </p:sp>
      <p:pic>
        <p:nvPicPr>
          <p:cNvPr id="6" name="Picture 5" descr="untitled.jpg">
            <a:extLst>
              <a:ext uri="{FF2B5EF4-FFF2-40B4-BE49-F238E27FC236}">
                <a16:creationId xmlns:a16="http://schemas.microsoft.com/office/drawing/2014/main" id="{6CA204C9-9816-1747-BF44-DFD7C12CF8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8300" y="2222500"/>
            <a:ext cx="29591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E898F61-B005-2945-8DA5-80963B1040A1}"/>
              </a:ext>
            </a:extLst>
          </p:cNvPr>
          <p:cNvSpPr txBox="1">
            <a:spLocks noChangeArrowheads="1"/>
          </p:cNvSpPr>
          <p:nvPr/>
        </p:nvSpPr>
        <p:spPr bwMode="auto">
          <a:xfrm>
            <a:off x="2514601" y="609601"/>
            <a:ext cx="7662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solidFill>
                  <a:srgbClr val="008000"/>
                </a:solidFill>
                <a:latin typeface="Times" pitchFamily="2" charset="0"/>
              </a:rPr>
              <a:t>Scan for the letter </a:t>
            </a:r>
            <a:r>
              <a:rPr lang="ja-JP" altLang="en-US" sz="2400">
                <a:solidFill>
                  <a:srgbClr val="008000"/>
                </a:solidFill>
                <a:latin typeface="Times" pitchFamily="2" charset="0"/>
              </a:rPr>
              <a:t>‘</a:t>
            </a:r>
            <a:r>
              <a:rPr lang="en-US" altLang="ja-JP" sz="2400">
                <a:solidFill>
                  <a:srgbClr val="008000"/>
                </a:solidFill>
                <a:latin typeface="Times" pitchFamily="2" charset="0"/>
              </a:rPr>
              <a:t>Z</a:t>
            </a:r>
            <a:r>
              <a:rPr lang="ja-JP" altLang="en-US" sz="2400">
                <a:solidFill>
                  <a:srgbClr val="008000"/>
                </a:solidFill>
                <a:latin typeface="Times" pitchFamily="2" charset="0"/>
              </a:rPr>
              <a:t>’</a:t>
            </a:r>
            <a:r>
              <a:rPr lang="en-US" altLang="ja-JP" sz="2400">
                <a:solidFill>
                  <a:srgbClr val="008000"/>
                </a:solidFill>
                <a:latin typeface="Times" pitchFamily="2" charset="0"/>
              </a:rPr>
              <a:t> in the second column of letter strings.</a:t>
            </a:r>
            <a:endParaRPr lang="en-US" altLang="en-US" sz="2400">
              <a:solidFill>
                <a:srgbClr val="008000"/>
              </a:solidFill>
              <a:latin typeface="Times" pitchFamily="2" charset="0"/>
            </a:endParaRPr>
          </a:p>
        </p:txBody>
      </p:sp>
      <p:pic>
        <p:nvPicPr>
          <p:cNvPr id="8" name="Picture 7" descr="untitled.jpg">
            <a:extLst>
              <a:ext uri="{FF2B5EF4-FFF2-40B4-BE49-F238E27FC236}">
                <a16:creationId xmlns:a16="http://schemas.microsoft.com/office/drawing/2014/main" id="{CCB12308-AC4A-7548-BED9-F2B3F1ED8C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38363"/>
            <a:ext cx="28702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7699642-BA9C-9E43-95F2-DEDE8B54C5EE}"/>
              </a:ext>
            </a:extLst>
          </p:cNvPr>
          <p:cNvSpPr txBox="1">
            <a:spLocks noChangeArrowheads="1"/>
          </p:cNvSpPr>
          <p:nvPr/>
        </p:nvSpPr>
        <p:spPr bwMode="auto">
          <a:xfrm>
            <a:off x="2514600" y="1219201"/>
            <a:ext cx="731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latin typeface="Times" pitchFamily="2" charset="0"/>
              </a:rPr>
              <a:t>Where did you find the </a:t>
            </a:r>
            <a:r>
              <a:rPr lang="ja-JP" altLang="en-US" sz="2400">
                <a:solidFill>
                  <a:srgbClr val="FF0000"/>
                </a:solidFill>
                <a:latin typeface="Times" pitchFamily="2" charset="0"/>
              </a:rPr>
              <a:t>‘</a:t>
            </a:r>
            <a:r>
              <a:rPr lang="en-US" altLang="ja-JP" sz="2400">
                <a:solidFill>
                  <a:srgbClr val="FF0000"/>
                </a:solidFill>
                <a:latin typeface="Times" pitchFamily="2" charset="0"/>
              </a:rPr>
              <a:t>Z</a:t>
            </a:r>
            <a:r>
              <a:rPr lang="ja-JP" altLang="en-US" sz="2400">
                <a:solidFill>
                  <a:srgbClr val="FF0000"/>
                </a:solidFill>
                <a:latin typeface="Times" pitchFamily="2" charset="0"/>
              </a:rPr>
              <a:t>’</a:t>
            </a:r>
            <a:r>
              <a:rPr lang="en-US" altLang="ja-JP" sz="2400">
                <a:solidFill>
                  <a:srgbClr val="FF0000"/>
                </a:solidFill>
                <a:latin typeface="Times" pitchFamily="2" charset="0"/>
              </a:rPr>
              <a:t> faster:  in column 1 or 2?  What does this show? </a:t>
            </a:r>
            <a:endParaRPr lang="en-US" altLang="en-US" sz="2400">
              <a:solidFill>
                <a:srgbClr val="FF0000"/>
              </a:solidFill>
              <a:latin typeface="Times"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nodeType="afterGroup">
                            <p:stCondLst>
                              <p:cond delay="0"/>
                            </p:stCondLst>
                            <p:childTnLst>
                              <p:par>
                                <p:cTn id="37" presetID="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a:extLst>
              <a:ext uri="{FF2B5EF4-FFF2-40B4-BE49-F238E27FC236}">
                <a16:creationId xmlns:a16="http://schemas.microsoft.com/office/drawing/2014/main" id="{3B9E3E58-0991-EA47-8337-C1AB00AE19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fld id="{CF2E6F55-FFB5-BC45-ABB5-42382E8E58BB}" type="slidenum">
              <a:rPr lang="en-US" altLang="en-US" sz="1400"/>
              <a:pPr>
                <a:spcBef>
                  <a:spcPct val="0"/>
                </a:spcBef>
                <a:buFontTx/>
                <a:buNone/>
              </a:pPr>
              <a:t>19</a:t>
            </a:fld>
            <a:endParaRPr lang="en-US" altLang="en-US" sz="1400"/>
          </a:p>
        </p:txBody>
      </p:sp>
      <p:sp>
        <p:nvSpPr>
          <p:cNvPr id="29703" name="Rectangle 7">
            <a:extLst>
              <a:ext uri="{FF2B5EF4-FFF2-40B4-BE49-F238E27FC236}">
                <a16:creationId xmlns:a16="http://schemas.microsoft.com/office/drawing/2014/main" id="{00E97307-29E2-3340-99CA-D50BCF32F3E2}"/>
              </a:ext>
            </a:extLst>
          </p:cNvPr>
          <p:cNvSpPr>
            <a:spLocks noChangeArrowheads="1"/>
          </p:cNvSpPr>
          <p:nvPr/>
        </p:nvSpPr>
        <p:spPr bwMode="auto">
          <a:xfrm>
            <a:off x="5638800" y="4953000"/>
            <a:ext cx="914400" cy="914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4000"/>
              <a:t>T</a:t>
            </a:r>
          </a:p>
        </p:txBody>
      </p:sp>
      <p:sp>
        <p:nvSpPr>
          <p:cNvPr id="29704" name="Rectangle 8">
            <a:extLst>
              <a:ext uri="{FF2B5EF4-FFF2-40B4-BE49-F238E27FC236}">
                <a16:creationId xmlns:a16="http://schemas.microsoft.com/office/drawing/2014/main" id="{B58A230C-3964-2642-BF31-BE62254388A0}"/>
              </a:ext>
            </a:extLst>
          </p:cNvPr>
          <p:cNvSpPr>
            <a:spLocks noChangeArrowheads="1"/>
          </p:cNvSpPr>
          <p:nvPr/>
        </p:nvSpPr>
        <p:spPr bwMode="auto">
          <a:xfrm>
            <a:off x="8042275" y="3733800"/>
            <a:ext cx="914400" cy="914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4000"/>
              <a:t>Z</a:t>
            </a:r>
          </a:p>
        </p:txBody>
      </p:sp>
      <p:sp>
        <p:nvSpPr>
          <p:cNvPr id="29707" name="Rectangle 11">
            <a:extLst>
              <a:ext uri="{FF2B5EF4-FFF2-40B4-BE49-F238E27FC236}">
                <a16:creationId xmlns:a16="http://schemas.microsoft.com/office/drawing/2014/main" id="{EDEA8292-E8E1-0C4F-B356-9254B090CEE1}"/>
              </a:ext>
            </a:extLst>
          </p:cNvPr>
          <p:cNvSpPr>
            <a:spLocks noChangeArrowheads="1"/>
          </p:cNvSpPr>
          <p:nvPr/>
        </p:nvSpPr>
        <p:spPr bwMode="auto">
          <a:xfrm>
            <a:off x="3124200" y="3810000"/>
            <a:ext cx="914400" cy="9144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4000"/>
              <a:t>A</a:t>
            </a:r>
          </a:p>
        </p:txBody>
      </p:sp>
      <p:grpSp>
        <p:nvGrpSpPr>
          <p:cNvPr id="2" name="Group 29">
            <a:extLst>
              <a:ext uri="{FF2B5EF4-FFF2-40B4-BE49-F238E27FC236}">
                <a16:creationId xmlns:a16="http://schemas.microsoft.com/office/drawing/2014/main" id="{E82D86EE-EE54-5B4C-BA5D-5581A33937C9}"/>
              </a:ext>
            </a:extLst>
          </p:cNvPr>
          <p:cNvGrpSpPr>
            <a:grpSpLocks/>
          </p:cNvGrpSpPr>
          <p:nvPr/>
        </p:nvGrpSpPr>
        <p:grpSpPr bwMode="auto">
          <a:xfrm>
            <a:off x="5603875" y="1676400"/>
            <a:ext cx="990600" cy="990600"/>
            <a:chOff x="2570" y="816"/>
            <a:chExt cx="624" cy="624"/>
          </a:xfrm>
        </p:grpSpPr>
        <p:sp>
          <p:nvSpPr>
            <p:cNvPr id="62491" name="Oval 4">
              <a:extLst>
                <a:ext uri="{FF2B5EF4-FFF2-40B4-BE49-F238E27FC236}">
                  <a16:creationId xmlns:a16="http://schemas.microsoft.com/office/drawing/2014/main" id="{80856C68-ADCB-6A4B-8CD4-9DB328F43EC4}"/>
                </a:ext>
              </a:extLst>
            </p:cNvPr>
            <p:cNvSpPr>
              <a:spLocks noChangeArrowheads="1"/>
            </p:cNvSpPr>
            <p:nvPr/>
          </p:nvSpPr>
          <p:spPr bwMode="auto">
            <a:xfrm>
              <a:off x="2570" y="816"/>
              <a:ext cx="624" cy="624"/>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2492" name="Line 15">
              <a:extLst>
                <a:ext uri="{FF2B5EF4-FFF2-40B4-BE49-F238E27FC236}">
                  <a16:creationId xmlns:a16="http://schemas.microsoft.com/office/drawing/2014/main" id="{A96D2E23-822E-8344-9588-6AD898992660}"/>
                </a:ext>
              </a:extLst>
            </p:cNvPr>
            <p:cNvSpPr>
              <a:spLocks noChangeShapeType="1"/>
            </p:cNvSpPr>
            <p:nvPr/>
          </p:nvSpPr>
          <p:spPr bwMode="auto">
            <a:xfrm>
              <a:off x="2640" y="1104"/>
              <a:ext cx="48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30">
            <a:extLst>
              <a:ext uri="{FF2B5EF4-FFF2-40B4-BE49-F238E27FC236}">
                <a16:creationId xmlns:a16="http://schemas.microsoft.com/office/drawing/2014/main" id="{74D33F10-C436-3F46-A12A-FCB0C98437D9}"/>
              </a:ext>
            </a:extLst>
          </p:cNvPr>
          <p:cNvGrpSpPr>
            <a:grpSpLocks/>
          </p:cNvGrpSpPr>
          <p:nvPr/>
        </p:nvGrpSpPr>
        <p:grpSpPr bwMode="auto">
          <a:xfrm>
            <a:off x="8153400" y="1658938"/>
            <a:ext cx="990600" cy="990600"/>
            <a:chOff x="4176" y="805"/>
            <a:chExt cx="624" cy="624"/>
          </a:xfrm>
        </p:grpSpPr>
        <p:sp>
          <p:nvSpPr>
            <p:cNvPr id="62489" name="Oval 5">
              <a:extLst>
                <a:ext uri="{FF2B5EF4-FFF2-40B4-BE49-F238E27FC236}">
                  <a16:creationId xmlns:a16="http://schemas.microsoft.com/office/drawing/2014/main" id="{3B868862-DA9A-E042-8CCF-DE4C49452819}"/>
                </a:ext>
              </a:extLst>
            </p:cNvPr>
            <p:cNvSpPr>
              <a:spLocks noChangeArrowheads="1"/>
            </p:cNvSpPr>
            <p:nvPr/>
          </p:nvSpPr>
          <p:spPr bwMode="auto">
            <a:xfrm>
              <a:off x="4176" y="805"/>
              <a:ext cx="624" cy="624"/>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2490" name="Line 16">
              <a:extLst>
                <a:ext uri="{FF2B5EF4-FFF2-40B4-BE49-F238E27FC236}">
                  <a16:creationId xmlns:a16="http://schemas.microsoft.com/office/drawing/2014/main" id="{8F7E8902-65BD-A848-B17A-956143F60118}"/>
                </a:ext>
              </a:extLst>
            </p:cNvPr>
            <p:cNvSpPr>
              <a:spLocks noChangeShapeType="1"/>
            </p:cNvSpPr>
            <p:nvPr/>
          </p:nvSpPr>
          <p:spPr bwMode="auto">
            <a:xfrm>
              <a:off x="4368" y="886"/>
              <a:ext cx="288" cy="421"/>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28">
            <a:extLst>
              <a:ext uri="{FF2B5EF4-FFF2-40B4-BE49-F238E27FC236}">
                <a16:creationId xmlns:a16="http://schemas.microsoft.com/office/drawing/2014/main" id="{54570707-A512-8241-B512-48D18C42B020}"/>
              </a:ext>
            </a:extLst>
          </p:cNvPr>
          <p:cNvGrpSpPr>
            <a:grpSpLocks/>
          </p:cNvGrpSpPr>
          <p:nvPr/>
        </p:nvGrpSpPr>
        <p:grpSpPr bwMode="auto">
          <a:xfrm>
            <a:off x="3048000" y="1676400"/>
            <a:ext cx="990600" cy="990600"/>
            <a:chOff x="960" y="816"/>
            <a:chExt cx="624" cy="624"/>
          </a:xfrm>
        </p:grpSpPr>
        <p:sp>
          <p:nvSpPr>
            <p:cNvPr id="62487" name="Oval 3">
              <a:extLst>
                <a:ext uri="{FF2B5EF4-FFF2-40B4-BE49-F238E27FC236}">
                  <a16:creationId xmlns:a16="http://schemas.microsoft.com/office/drawing/2014/main" id="{8550C9E0-E220-EC4B-9CD3-41F05B22E1C8}"/>
                </a:ext>
              </a:extLst>
            </p:cNvPr>
            <p:cNvSpPr>
              <a:spLocks noChangeArrowheads="1"/>
            </p:cNvSpPr>
            <p:nvPr/>
          </p:nvSpPr>
          <p:spPr bwMode="auto">
            <a:xfrm>
              <a:off x="960" y="816"/>
              <a:ext cx="624" cy="624"/>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2488" name="Line 17">
              <a:extLst>
                <a:ext uri="{FF2B5EF4-FFF2-40B4-BE49-F238E27FC236}">
                  <a16:creationId xmlns:a16="http://schemas.microsoft.com/office/drawing/2014/main" id="{00CEFF4B-EAC4-4648-8E05-50F961659D1D}"/>
                </a:ext>
              </a:extLst>
            </p:cNvPr>
            <p:cNvSpPr>
              <a:spLocks noChangeShapeType="1"/>
            </p:cNvSpPr>
            <p:nvPr/>
          </p:nvSpPr>
          <p:spPr bwMode="auto">
            <a:xfrm flipH="1">
              <a:off x="1115" y="923"/>
              <a:ext cx="288" cy="37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18" name="Line 22">
            <a:extLst>
              <a:ext uri="{FF2B5EF4-FFF2-40B4-BE49-F238E27FC236}">
                <a16:creationId xmlns:a16="http://schemas.microsoft.com/office/drawing/2014/main" id="{D1955D45-792E-9841-8A36-A6CF999F6CC6}"/>
              </a:ext>
            </a:extLst>
          </p:cNvPr>
          <p:cNvSpPr>
            <a:spLocks noChangeShapeType="1"/>
          </p:cNvSpPr>
          <p:nvPr/>
        </p:nvSpPr>
        <p:spPr bwMode="auto">
          <a:xfrm>
            <a:off x="3505200" y="2819400"/>
            <a:ext cx="0" cy="838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9" name="Line 23">
            <a:extLst>
              <a:ext uri="{FF2B5EF4-FFF2-40B4-BE49-F238E27FC236}">
                <a16:creationId xmlns:a16="http://schemas.microsoft.com/office/drawing/2014/main" id="{88CE627F-EEA0-E140-A825-11A220D508E8}"/>
              </a:ext>
            </a:extLst>
          </p:cNvPr>
          <p:cNvSpPr>
            <a:spLocks noChangeShapeType="1"/>
          </p:cNvSpPr>
          <p:nvPr/>
        </p:nvSpPr>
        <p:spPr bwMode="auto">
          <a:xfrm flipH="1">
            <a:off x="4114800" y="2667000"/>
            <a:ext cx="1676400" cy="1143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5">
            <a:extLst>
              <a:ext uri="{FF2B5EF4-FFF2-40B4-BE49-F238E27FC236}">
                <a16:creationId xmlns:a16="http://schemas.microsoft.com/office/drawing/2014/main" id="{7F17A0A6-25A8-B44E-B0E1-D87242195549}"/>
              </a:ext>
            </a:extLst>
          </p:cNvPr>
          <p:cNvSpPr>
            <a:spLocks noChangeShapeType="1"/>
          </p:cNvSpPr>
          <p:nvPr/>
        </p:nvSpPr>
        <p:spPr bwMode="auto">
          <a:xfrm>
            <a:off x="6477000" y="2590800"/>
            <a:ext cx="1219200" cy="1219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2" name="Line 26">
            <a:extLst>
              <a:ext uri="{FF2B5EF4-FFF2-40B4-BE49-F238E27FC236}">
                <a16:creationId xmlns:a16="http://schemas.microsoft.com/office/drawing/2014/main" id="{96AF503A-9B26-C94D-846D-80541D8C4A0E}"/>
              </a:ext>
            </a:extLst>
          </p:cNvPr>
          <p:cNvSpPr>
            <a:spLocks noChangeShapeType="1"/>
          </p:cNvSpPr>
          <p:nvPr/>
        </p:nvSpPr>
        <p:spPr bwMode="auto">
          <a:xfrm>
            <a:off x="6096000" y="2819400"/>
            <a:ext cx="0" cy="1905000"/>
          </a:xfrm>
          <a:prstGeom prst="line">
            <a:avLst/>
          </a:prstGeom>
          <a:noFill/>
          <a:ln w="3175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3" name="Line 27">
            <a:extLst>
              <a:ext uri="{FF2B5EF4-FFF2-40B4-BE49-F238E27FC236}">
                <a16:creationId xmlns:a16="http://schemas.microsoft.com/office/drawing/2014/main" id="{A95B4A67-55EF-5C41-B0AF-23750B164AB0}"/>
              </a:ext>
            </a:extLst>
          </p:cNvPr>
          <p:cNvSpPr>
            <a:spLocks noChangeShapeType="1"/>
          </p:cNvSpPr>
          <p:nvPr/>
        </p:nvSpPr>
        <p:spPr bwMode="auto">
          <a:xfrm>
            <a:off x="4038600" y="2514600"/>
            <a:ext cx="3886200" cy="17526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7" name="Line 31">
            <a:extLst>
              <a:ext uri="{FF2B5EF4-FFF2-40B4-BE49-F238E27FC236}">
                <a16:creationId xmlns:a16="http://schemas.microsoft.com/office/drawing/2014/main" id="{E1F0BAD4-411B-C249-86E0-461796739B68}"/>
              </a:ext>
            </a:extLst>
          </p:cNvPr>
          <p:cNvSpPr>
            <a:spLocks noChangeShapeType="1"/>
          </p:cNvSpPr>
          <p:nvPr/>
        </p:nvSpPr>
        <p:spPr bwMode="auto">
          <a:xfrm flipH="1">
            <a:off x="4114800" y="2514600"/>
            <a:ext cx="4038600" cy="1752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41">
            <a:extLst>
              <a:ext uri="{FF2B5EF4-FFF2-40B4-BE49-F238E27FC236}">
                <a16:creationId xmlns:a16="http://schemas.microsoft.com/office/drawing/2014/main" id="{553903C3-74A7-EB40-8EB5-44BEF2E0DE98}"/>
              </a:ext>
            </a:extLst>
          </p:cNvPr>
          <p:cNvGrpSpPr>
            <a:grpSpLocks/>
          </p:cNvGrpSpPr>
          <p:nvPr/>
        </p:nvGrpSpPr>
        <p:grpSpPr bwMode="auto">
          <a:xfrm>
            <a:off x="2209800" y="3124200"/>
            <a:ext cx="2895600" cy="2438400"/>
            <a:chOff x="432" y="1728"/>
            <a:chExt cx="1824" cy="1536"/>
          </a:xfrm>
        </p:grpSpPr>
        <p:sp>
          <p:nvSpPr>
            <p:cNvPr id="62480" name="Line 32">
              <a:extLst>
                <a:ext uri="{FF2B5EF4-FFF2-40B4-BE49-F238E27FC236}">
                  <a16:creationId xmlns:a16="http://schemas.microsoft.com/office/drawing/2014/main" id="{14BFAE8D-DECC-5642-96C2-020A16A3CF6F}"/>
                </a:ext>
              </a:extLst>
            </p:cNvPr>
            <p:cNvSpPr>
              <a:spLocks noChangeShapeType="1"/>
            </p:cNvSpPr>
            <p:nvPr/>
          </p:nvSpPr>
          <p:spPr bwMode="auto">
            <a:xfrm>
              <a:off x="624" y="1824"/>
              <a:ext cx="240"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1" name="Line 33">
              <a:extLst>
                <a:ext uri="{FF2B5EF4-FFF2-40B4-BE49-F238E27FC236}">
                  <a16:creationId xmlns:a16="http://schemas.microsoft.com/office/drawing/2014/main" id="{E1598971-946B-F64F-8C9F-293ECB93E124}"/>
                </a:ext>
              </a:extLst>
            </p:cNvPr>
            <p:cNvSpPr>
              <a:spLocks noChangeShapeType="1"/>
            </p:cNvSpPr>
            <p:nvPr/>
          </p:nvSpPr>
          <p:spPr bwMode="auto">
            <a:xfrm>
              <a:off x="432" y="2400"/>
              <a:ext cx="38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2" name="Line 34">
              <a:extLst>
                <a:ext uri="{FF2B5EF4-FFF2-40B4-BE49-F238E27FC236}">
                  <a16:creationId xmlns:a16="http://schemas.microsoft.com/office/drawing/2014/main" id="{B8C6FE1D-C651-0947-8ED2-F6D6E913185D}"/>
                </a:ext>
              </a:extLst>
            </p:cNvPr>
            <p:cNvSpPr>
              <a:spLocks noChangeShapeType="1"/>
            </p:cNvSpPr>
            <p:nvPr/>
          </p:nvSpPr>
          <p:spPr bwMode="auto">
            <a:xfrm flipV="1">
              <a:off x="576" y="2784"/>
              <a:ext cx="288"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3" name="Line 35">
              <a:extLst>
                <a:ext uri="{FF2B5EF4-FFF2-40B4-BE49-F238E27FC236}">
                  <a16:creationId xmlns:a16="http://schemas.microsoft.com/office/drawing/2014/main" id="{7C64198B-FB86-8C4F-AFA6-C02D0D6045B3}"/>
                </a:ext>
              </a:extLst>
            </p:cNvPr>
            <p:cNvSpPr>
              <a:spLocks noChangeShapeType="1"/>
            </p:cNvSpPr>
            <p:nvPr/>
          </p:nvSpPr>
          <p:spPr bwMode="auto">
            <a:xfrm flipV="1">
              <a:off x="1296" y="2928"/>
              <a:ext cx="0"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4" name="Line 36">
              <a:extLst>
                <a:ext uri="{FF2B5EF4-FFF2-40B4-BE49-F238E27FC236}">
                  <a16:creationId xmlns:a16="http://schemas.microsoft.com/office/drawing/2014/main" id="{A952A60C-4B65-6B4A-BAF1-53B4E07ACA99}"/>
                </a:ext>
              </a:extLst>
            </p:cNvPr>
            <p:cNvSpPr>
              <a:spLocks noChangeShapeType="1"/>
            </p:cNvSpPr>
            <p:nvPr/>
          </p:nvSpPr>
          <p:spPr bwMode="auto">
            <a:xfrm flipH="1" flipV="1">
              <a:off x="1680" y="2784"/>
              <a:ext cx="240"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5" name="Line 38">
              <a:extLst>
                <a:ext uri="{FF2B5EF4-FFF2-40B4-BE49-F238E27FC236}">
                  <a16:creationId xmlns:a16="http://schemas.microsoft.com/office/drawing/2014/main" id="{4BEA09C2-5E47-CC4F-B9D9-BD756D2582E7}"/>
                </a:ext>
              </a:extLst>
            </p:cNvPr>
            <p:cNvSpPr>
              <a:spLocks noChangeShapeType="1"/>
            </p:cNvSpPr>
            <p:nvPr/>
          </p:nvSpPr>
          <p:spPr bwMode="auto">
            <a:xfrm flipV="1">
              <a:off x="1488" y="1728"/>
              <a:ext cx="288"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6" name="Line 39">
              <a:extLst>
                <a:ext uri="{FF2B5EF4-FFF2-40B4-BE49-F238E27FC236}">
                  <a16:creationId xmlns:a16="http://schemas.microsoft.com/office/drawing/2014/main" id="{0DE07A39-DAA0-6B43-B914-88B28D57ABE6}"/>
                </a:ext>
              </a:extLst>
            </p:cNvPr>
            <p:cNvSpPr>
              <a:spLocks noChangeShapeType="1"/>
            </p:cNvSpPr>
            <p:nvPr/>
          </p:nvSpPr>
          <p:spPr bwMode="auto">
            <a:xfrm>
              <a:off x="1872" y="2496"/>
              <a:ext cx="38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2479" name="Rectangle 44">
            <a:extLst>
              <a:ext uri="{FF2B5EF4-FFF2-40B4-BE49-F238E27FC236}">
                <a16:creationId xmlns:a16="http://schemas.microsoft.com/office/drawing/2014/main" id="{2F155C4D-1BD1-5F40-8DA1-9DD0CF6A8DF2}"/>
              </a:ext>
            </a:extLst>
          </p:cNvPr>
          <p:cNvSpPr>
            <a:spLocks noGrp="1" noChangeArrowheads="1"/>
          </p:cNvSpPr>
          <p:nvPr>
            <p:ph type="title" idx="4294967295"/>
          </p:nvPr>
        </p:nvSpPr>
        <p:spPr>
          <a:xfrm>
            <a:off x="2425700" y="712789"/>
            <a:ext cx="7340600" cy="687387"/>
          </a:xfrm>
        </p:spPr>
        <p:txBody>
          <a:bodyPr/>
          <a:lstStyle/>
          <a:p>
            <a:pPr eaLnBrk="1" hangingPunct="1"/>
            <a:r>
              <a:rPr lang="en-US" altLang="en-US" sz="4000">
                <a:ea typeface="ＭＳ Ｐゴシック" panose="020B0600070205080204" pitchFamily="34" charset="-128"/>
              </a:rPr>
              <a:t>How a Distinctive Features Model Might Work:</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9718"/>
                                        </p:tgtEl>
                                        <p:attrNameLst>
                                          <p:attrName>style.visibility</p:attrName>
                                        </p:attrNameLst>
                                      </p:cBhvr>
                                      <p:to>
                                        <p:strVal val="visible"/>
                                      </p:to>
                                    </p:set>
                                    <p:animEffect transition="in" filter="fade">
                                      <p:cBhvr>
                                        <p:cTn id="11" dur="500"/>
                                        <p:tgtEl>
                                          <p:spTgt spid="297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707"/>
                                        </p:tgtEl>
                                        <p:attrNameLst>
                                          <p:attrName>style.visibility</p:attrName>
                                        </p:attrNameLst>
                                      </p:cBhvr>
                                      <p:to>
                                        <p:strVal val="visible"/>
                                      </p:to>
                                    </p:set>
                                    <p:animEffect transition="in" filter="fade">
                                      <p:cBhvr>
                                        <p:cTn id="15" dur="500"/>
                                        <p:tgtEl>
                                          <p:spTgt spid="29707"/>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723"/>
                                        </p:tgtEl>
                                        <p:attrNameLst>
                                          <p:attrName>style.visibility</p:attrName>
                                        </p:attrNameLst>
                                      </p:cBhvr>
                                      <p:to>
                                        <p:strVal val="visible"/>
                                      </p:to>
                                    </p:set>
                                    <p:animEffect transition="in" filter="fade">
                                      <p:cBhvr>
                                        <p:cTn id="19" dur="500"/>
                                        <p:tgtEl>
                                          <p:spTgt spid="29723"/>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704"/>
                                        </p:tgtEl>
                                        <p:attrNameLst>
                                          <p:attrName>style.visibility</p:attrName>
                                        </p:attrNameLst>
                                      </p:cBhvr>
                                      <p:to>
                                        <p:strVal val="visible"/>
                                      </p:to>
                                    </p:set>
                                    <p:animEffect transition="in" filter="fade">
                                      <p:cBhvr>
                                        <p:cTn id="23" dur="500"/>
                                        <p:tgtEl>
                                          <p:spTgt spid="2970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29719"/>
                                        </p:tgtEl>
                                        <p:attrNameLst>
                                          <p:attrName>style.visibility</p:attrName>
                                        </p:attrNameLst>
                                      </p:cBhvr>
                                      <p:to>
                                        <p:strVal val="visible"/>
                                      </p:to>
                                    </p:set>
                                    <p:animEffect transition="in" filter="fade">
                                      <p:cBhvr>
                                        <p:cTn id="32" dur="500"/>
                                        <p:tgtEl>
                                          <p:spTgt spid="29719"/>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29722"/>
                                        </p:tgtEl>
                                        <p:attrNameLst>
                                          <p:attrName>style.visibility</p:attrName>
                                        </p:attrNameLst>
                                      </p:cBhvr>
                                      <p:to>
                                        <p:strVal val="visible"/>
                                      </p:to>
                                    </p:set>
                                    <p:animEffect transition="in" filter="fade">
                                      <p:cBhvr>
                                        <p:cTn id="36" dur="500"/>
                                        <p:tgtEl>
                                          <p:spTgt spid="29722"/>
                                        </p:tgtEl>
                                      </p:cBhvr>
                                    </p:animEffect>
                                  </p:childTnLst>
                                </p:cTn>
                              </p:par>
                            </p:childTnLst>
                          </p:cTn>
                        </p:par>
                        <p:par>
                          <p:cTn id="37" fill="hold" nodeType="afterGroup">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9703"/>
                                        </p:tgtEl>
                                        <p:attrNameLst>
                                          <p:attrName>style.visibility</p:attrName>
                                        </p:attrNameLst>
                                      </p:cBhvr>
                                      <p:to>
                                        <p:strVal val="visible"/>
                                      </p:to>
                                    </p:set>
                                    <p:animEffect transition="in" filter="fade">
                                      <p:cBhvr>
                                        <p:cTn id="40" dur="500"/>
                                        <p:tgtEl>
                                          <p:spTgt spid="29703"/>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29721"/>
                                        </p:tgtEl>
                                        <p:attrNameLst>
                                          <p:attrName>style.visibility</p:attrName>
                                        </p:attrNameLst>
                                      </p:cBhvr>
                                      <p:to>
                                        <p:strVal val="visible"/>
                                      </p:to>
                                    </p:set>
                                    <p:animEffect transition="in" filter="fade">
                                      <p:cBhvr>
                                        <p:cTn id="44" dur="500"/>
                                        <p:tgtEl>
                                          <p:spTgt spid="2972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par>
                          <p:cTn id="50" fill="hold" nodeType="afterGroup">
                            <p:stCondLst>
                              <p:cond delay="500"/>
                            </p:stCondLst>
                            <p:childTnLst>
                              <p:par>
                                <p:cTn id="51" presetID="10" presetClass="entr" presetSubtype="0" fill="hold" nodeType="afterEffect">
                                  <p:stCondLst>
                                    <p:cond delay="0"/>
                                  </p:stCondLst>
                                  <p:childTnLst>
                                    <p:set>
                                      <p:cBhvr>
                                        <p:cTn id="52" dur="1" fill="hold">
                                          <p:stCondLst>
                                            <p:cond delay="0"/>
                                          </p:stCondLst>
                                        </p:cTn>
                                        <p:tgtEl>
                                          <p:spTgt spid="29727"/>
                                        </p:tgtEl>
                                        <p:attrNameLst>
                                          <p:attrName>style.visibility</p:attrName>
                                        </p:attrNameLst>
                                      </p:cBhvr>
                                      <p:to>
                                        <p:strVal val="visible"/>
                                      </p:to>
                                    </p:set>
                                    <p:animEffect transition="in" filter="fade">
                                      <p:cBhvr>
                                        <p:cTn id="53" dur="500"/>
                                        <p:tgtEl>
                                          <p:spTgt spid="29727"/>
                                        </p:tgtEl>
                                      </p:cBhvr>
                                    </p:animEffect>
                                  </p:childTnLst>
                                </p:cTn>
                              </p:par>
                            </p:childTnLst>
                          </p:cTn>
                        </p:par>
                        <p:par>
                          <p:cTn id="54" fill="hold" nodeType="afterGroup">
                            <p:stCondLst>
                              <p:cond delay="1000"/>
                            </p:stCondLst>
                            <p:childTnLst>
                              <p:par>
                                <p:cTn id="55" presetID="23" presetClass="entr" presetSubtype="16"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autoUpdateAnimBg="0"/>
      <p:bldP spid="29704" grpId="0" animBg="1" autoUpdateAnimBg="0"/>
      <p:bldP spid="2970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2158BCC-A0EA-FF4A-903C-1637A9953DDD}"/>
              </a:ext>
            </a:extLst>
          </p:cNvPr>
          <p:cNvSpPr>
            <a:spLocks noGrp="1"/>
          </p:cNvSpPr>
          <p:nvPr>
            <p:ph type="title"/>
          </p:nvPr>
        </p:nvSpPr>
        <p:spPr>
          <a:xfrm>
            <a:off x="1981200" y="373063"/>
            <a:ext cx="8229600" cy="792162"/>
          </a:xfrm>
        </p:spPr>
        <p:txBody>
          <a:bodyPr/>
          <a:lstStyle/>
          <a:p>
            <a:r>
              <a:rPr lang="en-US" altLang="en-US">
                <a:ea typeface="ＭＳ Ｐゴシック" panose="020B0600070205080204" pitchFamily="34" charset="-128"/>
              </a:rPr>
              <a:t>Sensation</a:t>
            </a:r>
          </a:p>
        </p:txBody>
      </p:sp>
      <p:sp>
        <p:nvSpPr>
          <p:cNvPr id="30722" name="Content Placeholder 2">
            <a:extLst>
              <a:ext uri="{FF2B5EF4-FFF2-40B4-BE49-F238E27FC236}">
                <a16:creationId xmlns:a16="http://schemas.microsoft.com/office/drawing/2014/main" id="{A78A9450-1AB0-3040-B274-E25E3FC10D6D}"/>
              </a:ext>
            </a:extLst>
          </p:cNvPr>
          <p:cNvSpPr>
            <a:spLocks noGrp="1"/>
          </p:cNvSpPr>
          <p:nvPr>
            <p:ph idx="1"/>
          </p:nvPr>
        </p:nvSpPr>
        <p:spPr>
          <a:xfrm>
            <a:off x="1981200" y="1752600"/>
            <a:ext cx="8229600" cy="3429000"/>
          </a:xfrm>
        </p:spPr>
        <p:txBody>
          <a:bodyPr/>
          <a:lstStyle/>
          <a:p>
            <a:pPr>
              <a:spcAft>
                <a:spcPts val="1200"/>
              </a:spcAft>
            </a:pPr>
            <a:r>
              <a:rPr lang="en-US" altLang="en-US">
                <a:ea typeface="ＭＳ Ｐゴシック" panose="020B0600070205080204" pitchFamily="34" charset="-128"/>
              </a:rPr>
              <a:t>Process by which our senses (e.g. vision, audition) register </a:t>
            </a:r>
            <a:r>
              <a:rPr lang="en-US" altLang="en-US">
                <a:solidFill>
                  <a:srgbClr val="FF0000"/>
                </a:solidFill>
                <a:ea typeface="ＭＳ Ｐゴシック" panose="020B0600070205080204" pitchFamily="34" charset="-128"/>
              </a:rPr>
              <a:t>external</a:t>
            </a:r>
            <a:r>
              <a:rPr lang="en-US" altLang="en-US">
                <a:ea typeface="ＭＳ Ｐゴシック" panose="020B0600070205080204" pitchFamily="34" charset="-128"/>
              </a:rPr>
              <a:t> stimuli.</a:t>
            </a:r>
          </a:p>
          <a:p>
            <a:pPr>
              <a:spcAft>
                <a:spcPts val="1200"/>
              </a:spcAft>
            </a:pPr>
            <a:r>
              <a:rPr lang="en-US" altLang="en-US">
                <a:ea typeface="ＭＳ Ｐゴシック" panose="020B0600070205080204" pitchFamily="34" charset="-128"/>
              </a:rPr>
              <a:t>Sensation is </a:t>
            </a:r>
            <a:r>
              <a:rPr lang="en-US" altLang="en-US" i="1">
                <a:solidFill>
                  <a:srgbClr val="FF0000"/>
                </a:solidFill>
                <a:ea typeface="ＭＳ Ｐゴシック" panose="020B0600070205080204" pitchFamily="34" charset="-128"/>
              </a:rPr>
              <a:t>bottom-up</a:t>
            </a:r>
            <a:r>
              <a:rPr lang="en-US" altLang="en-US" i="1">
                <a:ea typeface="ＭＳ Ｐゴシック" panose="020B0600070205080204" pitchFamily="34" charset="-128"/>
              </a:rPr>
              <a:t> </a:t>
            </a:r>
            <a:r>
              <a:rPr lang="en-US" altLang="en-US">
                <a:ea typeface="ＭＳ Ｐゴシック" panose="020B0600070205080204" pitchFamily="34" charset="-128"/>
              </a:rPr>
              <a:t>or </a:t>
            </a:r>
            <a:r>
              <a:rPr lang="en-US" altLang="en-US">
                <a:solidFill>
                  <a:srgbClr val="FF0000"/>
                </a:solidFill>
                <a:ea typeface="ＭＳ Ｐゴシック" panose="020B0600070205080204" pitchFamily="34" charset="-128"/>
              </a:rPr>
              <a:t>stimulus-driven</a:t>
            </a:r>
            <a:r>
              <a:rPr lang="en-US" altLang="en-US">
                <a:ea typeface="ＭＳ Ｐゴシック" panose="020B0600070205080204" pitchFamily="34" charset="-128"/>
              </a:rPr>
              <a:t> processing.</a:t>
            </a:r>
          </a:p>
          <a:p>
            <a:pPr>
              <a:spcAft>
                <a:spcPts val="1200"/>
              </a:spcAft>
            </a:pPr>
            <a:r>
              <a:rPr lang="en-US" altLang="en-US">
                <a:ea typeface="ＭＳ Ｐゴシック" panose="020B0600070205080204" pitchFamily="34" charset="-128"/>
              </a:rPr>
              <a:t>Unaffected by your knowledge (e.g. ‘K’ is not the letter K but dark and light information)</a:t>
            </a:r>
          </a:p>
        </p:txBody>
      </p:sp>
      <p:sp>
        <p:nvSpPr>
          <p:cNvPr id="30723" name="Slide Number Placeholder 3">
            <a:extLst>
              <a:ext uri="{FF2B5EF4-FFF2-40B4-BE49-F238E27FC236}">
                <a16:creationId xmlns:a16="http://schemas.microsoft.com/office/drawing/2014/main" id="{683E4D2A-7FF3-3E4D-8A3B-C05B9367D0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7A3B527-D77C-D041-BED8-0BB75C7758FB}" type="slidenum">
              <a:rPr lang="en-US" altLang="en-US" sz="1200">
                <a:solidFill>
                  <a:srgbClr val="898989"/>
                </a:solidFill>
                <a:latin typeface="Times" pitchFamily="2" charset="0"/>
              </a:rPr>
              <a:pPr>
                <a:spcBef>
                  <a:spcPct val="0"/>
                </a:spcBef>
                <a:buFontTx/>
                <a:buNone/>
              </a:pPr>
              <a:t>2</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F6B243-6903-9846-A434-5331DC4C25DA}"/>
              </a:ext>
            </a:extLst>
          </p:cNvPr>
          <p:cNvSpPr>
            <a:spLocks noGrp="1"/>
          </p:cNvSpPr>
          <p:nvPr>
            <p:ph type="title"/>
          </p:nvPr>
        </p:nvSpPr>
        <p:spPr/>
        <p:txBody>
          <a:bodyPr/>
          <a:lstStyle/>
          <a:p>
            <a:pPr eaLnBrk="1" hangingPunct="1"/>
            <a:r>
              <a:rPr lang="en-US" altLang="en-US">
                <a:ea typeface="ＭＳ Ｐゴシック" panose="020B0600070205080204" pitchFamily="34" charset="-128"/>
              </a:rPr>
              <a:t>Letter Detection Task</a:t>
            </a:r>
          </a:p>
        </p:txBody>
      </p:sp>
      <p:sp>
        <p:nvSpPr>
          <p:cNvPr id="64514" name="Slide Number Placeholder 4">
            <a:extLst>
              <a:ext uri="{FF2B5EF4-FFF2-40B4-BE49-F238E27FC236}">
                <a16:creationId xmlns:a16="http://schemas.microsoft.com/office/drawing/2014/main" id="{9233391B-B995-6F4D-BE38-C76942F6C8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47FE4DD-BF60-AD43-BF8E-F6471EE9C73C}" type="slidenum">
              <a:rPr lang="en-US" altLang="en-US" sz="1200">
                <a:solidFill>
                  <a:srgbClr val="898989"/>
                </a:solidFill>
                <a:latin typeface="Times" pitchFamily="2" charset="0"/>
              </a:rPr>
              <a:pPr>
                <a:spcBef>
                  <a:spcPct val="0"/>
                </a:spcBef>
                <a:buFontTx/>
                <a:buNone/>
              </a:pPr>
              <a:t>20</a:t>
            </a:fld>
            <a:endParaRPr lang="en-US" altLang="en-US" sz="1200">
              <a:solidFill>
                <a:srgbClr val="898989"/>
              </a:solidFill>
              <a:latin typeface="Times" pitchFamily="2" charset="0"/>
            </a:endParaRPr>
          </a:p>
        </p:txBody>
      </p:sp>
      <p:sp>
        <p:nvSpPr>
          <p:cNvPr id="64515" name="TextBox 1">
            <a:extLst>
              <a:ext uri="{FF2B5EF4-FFF2-40B4-BE49-F238E27FC236}">
                <a16:creationId xmlns:a16="http://schemas.microsoft.com/office/drawing/2014/main" id="{1BFA2469-D346-5F43-BCC3-007CF9B7875E}"/>
              </a:ext>
            </a:extLst>
          </p:cNvPr>
          <p:cNvSpPr txBox="1">
            <a:spLocks noChangeArrowheads="1"/>
          </p:cNvSpPr>
          <p:nvPr/>
        </p:nvSpPr>
        <p:spPr bwMode="auto">
          <a:xfrm>
            <a:off x="3124200" y="2895601"/>
            <a:ext cx="586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Decide whether the pair of letters are the same or different:  Yes  or No</a:t>
            </a:r>
          </a:p>
        </p:txBody>
      </p:sp>
    </p:spTree>
  </p:cSld>
  <p:clrMapOvr>
    <a:masterClrMapping/>
  </p:clrMapOvr>
  <p:transition spd="med">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AAF781F0-58FE-3947-B019-13C39DEFDEF3}"/>
              </a:ext>
            </a:extLst>
          </p:cNvPr>
          <p:cNvSpPr>
            <a:spLocks noGrp="1"/>
          </p:cNvSpPr>
          <p:nvPr>
            <p:ph type="title"/>
          </p:nvPr>
        </p:nvSpPr>
        <p:spPr/>
        <p:txBody>
          <a:bodyPr/>
          <a:lstStyle/>
          <a:p>
            <a:pPr eaLnBrk="1" hangingPunct="1"/>
            <a:r>
              <a:rPr lang="en-US" altLang="en-US">
                <a:latin typeface="Times" pitchFamily="2" charset="0"/>
                <a:ea typeface="ＭＳ Ｐゴシック" panose="020B0600070205080204" pitchFamily="34" charset="-128"/>
              </a:rPr>
              <a:t>Letter Pairs</a:t>
            </a:r>
          </a:p>
        </p:txBody>
      </p:sp>
      <p:sp>
        <p:nvSpPr>
          <p:cNvPr id="71682" name="Vertical Text Placeholder 4">
            <a:extLst>
              <a:ext uri="{FF2B5EF4-FFF2-40B4-BE49-F238E27FC236}">
                <a16:creationId xmlns:a16="http://schemas.microsoft.com/office/drawing/2014/main" id="{ACF7815B-7A5B-7142-8C01-252E28D032F8}"/>
              </a:ext>
            </a:extLst>
          </p:cNvPr>
          <p:cNvSpPr>
            <a:spLocks noGrp="1"/>
          </p:cNvSpPr>
          <p:nvPr>
            <p:ph type="body" orient="vert" idx="1"/>
          </p:nvPr>
        </p:nvSpPr>
        <p:spPr>
          <a:xfrm rot="16200000">
            <a:off x="3924300" y="3543300"/>
            <a:ext cx="4267200" cy="1143000"/>
          </a:xfrm>
        </p:spPr>
        <p:txBody>
          <a:bodyPr/>
          <a:lstStyle/>
          <a:p>
            <a:pPr eaLnBrk="1" hangingPunct="1">
              <a:spcAft>
                <a:spcPts val="600"/>
              </a:spcAft>
              <a:buNone/>
            </a:pPr>
            <a:r>
              <a:rPr lang="en-US" altLang="en-US">
                <a:latin typeface="Times" pitchFamily="2" charset="0"/>
                <a:ea typeface="ＭＳ Ｐゴシック" panose="020B0600070205080204" pitchFamily="34" charset="-128"/>
              </a:rPr>
              <a:t>L  T</a:t>
            </a:r>
          </a:p>
          <a:p>
            <a:pPr eaLnBrk="1" hangingPunct="1">
              <a:spcAft>
                <a:spcPts val="600"/>
              </a:spcAft>
              <a:buNone/>
            </a:pPr>
            <a:r>
              <a:rPr lang="en-US" altLang="en-US">
                <a:latin typeface="Times" pitchFamily="2" charset="0"/>
                <a:ea typeface="ＭＳ Ｐゴシック" panose="020B0600070205080204" pitchFamily="34" charset="-128"/>
              </a:rPr>
              <a:t>T  T</a:t>
            </a:r>
          </a:p>
          <a:p>
            <a:pPr eaLnBrk="1" hangingPunct="1">
              <a:spcAft>
                <a:spcPts val="600"/>
              </a:spcAft>
              <a:buNone/>
            </a:pPr>
            <a:r>
              <a:rPr lang="en-US" altLang="en-US">
                <a:latin typeface="Times" pitchFamily="2" charset="0"/>
                <a:ea typeface="ＭＳ Ｐゴシック" panose="020B0600070205080204" pitchFamily="34" charset="-128"/>
              </a:rPr>
              <a:t>K  M</a:t>
            </a:r>
          </a:p>
          <a:p>
            <a:pPr eaLnBrk="1" hangingPunct="1">
              <a:spcAft>
                <a:spcPts val="600"/>
              </a:spcAft>
              <a:buNone/>
            </a:pPr>
            <a:r>
              <a:rPr lang="en-US" altLang="en-US">
                <a:latin typeface="Times" pitchFamily="2" charset="0"/>
                <a:ea typeface="ＭＳ Ｐゴシック" panose="020B0600070205080204" pitchFamily="34" charset="-128"/>
              </a:rPr>
              <a:t>G  N</a:t>
            </a:r>
          </a:p>
          <a:p>
            <a:pPr eaLnBrk="1" hangingPunct="1">
              <a:spcAft>
                <a:spcPts val="600"/>
              </a:spcAft>
              <a:buNone/>
            </a:pPr>
            <a:r>
              <a:rPr lang="en-US" altLang="en-US">
                <a:latin typeface="Times" pitchFamily="2" charset="0"/>
                <a:ea typeface="ＭＳ Ｐゴシック" panose="020B0600070205080204" pitchFamily="34" charset="-128"/>
              </a:rPr>
              <a:t>S  T</a:t>
            </a:r>
          </a:p>
          <a:p>
            <a:pPr eaLnBrk="1" hangingPunct="1">
              <a:spcAft>
                <a:spcPts val="600"/>
              </a:spcAft>
              <a:buNone/>
            </a:pPr>
            <a:r>
              <a:rPr lang="en-US" altLang="en-US">
                <a:latin typeface="Times" pitchFamily="2" charset="0"/>
                <a:ea typeface="ＭＳ Ｐゴシック" panose="020B0600070205080204" pitchFamily="34" charset="-128"/>
              </a:rPr>
              <a:t>G  G</a:t>
            </a:r>
          </a:p>
        </p:txBody>
      </p:sp>
      <p:sp>
        <p:nvSpPr>
          <p:cNvPr id="66563" name="Slide Number Placeholder 2">
            <a:extLst>
              <a:ext uri="{FF2B5EF4-FFF2-40B4-BE49-F238E27FC236}">
                <a16:creationId xmlns:a16="http://schemas.microsoft.com/office/drawing/2014/main" id="{9157D4A2-270C-684A-99D2-6A2F7369F9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A945AB1-24F4-B342-9AAF-A03318587B03}" type="slidenum">
              <a:rPr lang="en-US" altLang="en-US" sz="1400">
                <a:latin typeface="Times" pitchFamily="2" charset="0"/>
              </a:rPr>
              <a:pPr>
                <a:spcBef>
                  <a:spcPct val="0"/>
                </a:spcBef>
                <a:buFontTx/>
                <a:buNone/>
              </a:pPr>
              <a:t>21</a:t>
            </a:fld>
            <a:endParaRPr lang="en-US" altLang="en-US" sz="1400">
              <a:latin typeface="Times"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5">
            <a:extLst>
              <a:ext uri="{FF2B5EF4-FFF2-40B4-BE49-F238E27FC236}">
                <a16:creationId xmlns:a16="http://schemas.microsoft.com/office/drawing/2014/main" id="{982C7438-286E-1240-B13B-8FBDB1027D7B}"/>
              </a:ext>
            </a:extLst>
          </p:cNvPr>
          <p:cNvSpPr>
            <a:spLocks noGrp="1"/>
          </p:cNvSpPr>
          <p:nvPr>
            <p:ph type="title"/>
          </p:nvPr>
        </p:nvSpPr>
        <p:spPr>
          <a:xfrm>
            <a:off x="1981200" y="228601"/>
            <a:ext cx="8229600" cy="944563"/>
          </a:xfrm>
        </p:spPr>
        <p:txBody>
          <a:bodyPr/>
          <a:lstStyle/>
          <a:p>
            <a:r>
              <a:rPr lang="en-US" altLang="en-US" sz="3200">
                <a:ea typeface="ＭＳ Ｐゴシック" panose="020B0600070205080204" pitchFamily="34" charset="-128"/>
              </a:rPr>
              <a:t>Task Analysis and Predictions (based on distinctive features model)</a:t>
            </a:r>
          </a:p>
        </p:txBody>
      </p:sp>
      <p:sp>
        <p:nvSpPr>
          <p:cNvPr id="3" name="Content Placeholder 2">
            <a:extLst>
              <a:ext uri="{FF2B5EF4-FFF2-40B4-BE49-F238E27FC236}">
                <a16:creationId xmlns:a16="http://schemas.microsoft.com/office/drawing/2014/main" id="{4CEC779D-C3BF-134E-BDF9-EF26E75B01FA}"/>
              </a:ext>
            </a:extLst>
          </p:cNvPr>
          <p:cNvSpPr>
            <a:spLocks noGrp="1"/>
          </p:cNvSpPr>
          <p:nvPr>
            <p:ph sz="half" idx="1"/>
          </p:nvPr>
        </p:nvSpPr>
        <p:spPr>
          <a:xfrm>
            <a:off x="1905000" y="1752600"/>
            <a:ext cx="1066800" cy="3657600"/>
          </a:xfrm>
          <a:ln>
            <a:solidFill>
              <a:srgbClr val="000000"/>
            </a:solidFill>
          </a:ln>
        </p:spPr>
        <p:txBody>
          <a:bodyPr/>
          <a:lstStyle/>
          <a:p>
            <a:pPr eaLnBrk="1" hangingPunct="1">
              <a:spcAft>
                <a:spcPts val="600"/>
              </a:spcAft>
              <a:buNone/>
              <a:defRPr/>
            </a:pPr>
            <a:r>
              <a:rPr lang="en-US" dirty="0">
                <a:latin typeface="Times" charset="0"/>
                <a:ea typeface="ＭＳ Ｐゴシック" charset="0"/>
                <a:cs typeface="ＭＳ Ｐゴシック" charset="0"/>
              </a:rPr>
              <a:t>L  T</a:t>
            </a:r>
          </a:p>
          <a:p>
            <a:pPr eaLnBrk="1" hangingPunct="1">
              <a:spcAft>
                <a:spcPts val="600"/>
              </a:spcAft>
              <a:buNone/>
              <a:defRPr/>
            </a:pPr>
            <a:r>
              <a:rPr lang="en-US" dirty="0">
                <a:latin typeface="Times" charset="0"/>
                <a:ea typeface="ＭＳ Ｐゴシック" charset="0"/>
                <a:cs typeface="ＭＳ Ｐゴシック" charset="0"/>
              </a:rPr>
              <a:t>T  T</a:t>
            </a:r>
          </a:p>
          <a:p>
            <a:pPr eaLnBrk="1" hangingPunct="1">
              <a:spcAft>
                <a:spcPts val="600"/>
              </a:spcAft>
              <a:buNone/>
              <a:defRPr/>
            </a:pPr>
            <a:r>
              <a:rPr lang="en-US" dirty="0">
                <a:latin typeface="Times" charset="0"/>
                <a:ea typeface="ＭＳ Ｐゴシック" charset="0"/>
                <a:cs typeface="ＭＳ Ｐゴシック" charset="0"/>
              </a:rPr>
              <a:t>K  M</a:t>
            </a:r>
          </a:p>
          <a:p>
            <a:pPr eaLnBrk="1" hangingPunct="1">
              <a:spcAft>
                <a:spcPts val="600"/>
              </a:spcAft>
              <a:buNone/>
              <a:defRPr/>
            </a:pPr>
            <a:r>
              <a:rPr lang="en-US" dirty="0">
                <a:latin typeface="Times" charset="0"/>
                <a:ea typeface="ＭＳ Ｐゴシック" charset="0"/>
                <a:cs typeface="ＭＳ Ｐゴシック" charset="0"/>
              </a:rPr>
              <a:t>G  N</a:t>
            </a:r>
          </a:p>
          <a:p>
            <a:pPr eaLnBrk="1" hangingPunct="1">
              <a:spcAft>
                <a:spcPts val="600"/>
              </a:spcAft>
              <a:buNone/>
              <a:defRPr/>
            </a:pPr>
            <a:r>
              <a:rPr lang="en-US" dirty="0">
                <a:latin typeface="Times" charset="0"/>
                <a:ea typeface="ＭＳ Ｐゴシック" charset="0"/>
                <a:cs typeface="ＭＳ Ｐゴシック" charset="0"/>
              </a:rPr>
              <a:t>S  T</a:t>
            </a:r>
          </a:p>
          <a:p>
            <a:pPr eaLnBrk="1" hangingPunct="1">
              <a:spcAft>
                <a:spcPts val="600"/>
              </a:spcAft>
              <a:buNone/>
              <a:defRPr/>
            </a:pPr>
            <a:r>
              <a:rPr lang="en-US" dirty="0">
                <a:latin typeface="Times" charset="0"/>
                <a:ea typeface="ＭＳ Ｐゴシック" charset="0"/>
                <a:cs typeface="ＭＳ Ｐゴシック" charset="0"/>
              </a:rPr>
              <a:t>G  G</a:t>
            </a:r>
          </a:p>
          <a:p>
            <a:pPr marL="0" indent="0">
              <a:buNone/>
              <a:defRPr/>
            </a:pPr>
            <a:endParaRPr lang="en-US" dirty="0"/>
          </a:p>
        </p:txBody>
      </p:sp>
      <p:sp>
        <p:nvSpPr>
          <p:cNvPr id="67587" name="Content Placeholder 6">
            <a:extLst>
              <a:ext uri="{FF2B5EF4-FFF2-40B4-BE49-F238E27FC236}">
                <a16:creationId xmlns:a16="http://schemas.microsoft.com/office/drawing/2014/main" id="{149253A4-A47A-3643-8D5D-11C1B0722AC8}"/>
              </a:ext>
            </a:extLst>
          </p:cNvPr>
          <p:cNvSpPr>
            <a:spLocks noGrp="1"/>
          </p:cNvSpPr>
          <p:nvPr>
            <p:ph sz="half" idx="2"/>
          </p:nvPr>
        </p:nvSpPr>
        <p:spPr>
          <a:xfrm>
            <a:off x="3429000" y="1600200"/>
            <a:ext cx="6934200" cy="4191000"/>
          </a:xfrm>
        </p:spPr>
        <p:txBody>
          <a:bodyPr/>
          <a:lstStyle/>
          <a:p>
            <a:pPr marL="457200" indent="-457200">
              <a:spcAft>
                <a:spcPts val="1200"/>
              </a:spcAft>
              <a:buFont typeface="Arial" panose="020B0604020202020204" pitchFamily="34" charset="0"/>
              <a:buAutoNum type="arabicPeriod"/>
            </a:pPr>
            <a:r>
              <a:rPr lang="en-US" altLang="en-US" sz="2400">
                <a:ea typeface="ＭＳ Ｐゴシック" panose="020B0600070205080204" pitchFamily="34" charset="-128"/>
              </a:rPr>
              <a:t>Focus on the letter pairs that are different (there are 4 of them: </a:t>
            </a:r>
            <a:r>
              <a:rPr lang="en-US" altLang="en-US" sz="2400">
                <a:solidFill>
                  <a:srgbClr val="FF0000"/>
                </a:solidFill>
                <a:ea typeface="ＭＳ Ｐゴシック" panose="020B0600070205080204" pitchFamily="34" charset="-128"/>
              </a:rPr>
              <a:t>LT, KM, GN, and ST</a:t>
            </a:r>
            <a:r>
              <a:rPr lang="en-US" altLang="en-US" sz="2400">
                <a:ea typeface="ＭＳ Ｐゴシック" panose="020B0600070205080204" pitchFamily="34" charset="-128"/>
              </a:rPr>
              <a:t>)</a:t>
            </a:r>
          </a:p>
          <a:p>
            <a:pPr marL="457200" indent="-457200">
              <a:spcAft>
                <a:spcPts val="1200"/>
              </a:spcAft>
              <a:buFont typeface="Arial" panose="020B0604020202020204" pitchFamily="34" charset="0"/>
              <a:buAutoNum type="arabicPeriod"/>
            </a:pPr>
            <a:r>
              <a:rPr lang="en-US" altLang="en-US" sz="2400">
                <a:ea typeface="ＭＳ Ｐゴシック" panose="020B0600070205080204" pitchFamily="34" charset="-128"/>
              </a:rPr>
              <a:t>Which would produce the fastest ‘different’ decision RT? The slowest? Why?</a:t>
            </a:r>
          </a:p>
          <a:p>
            <a:pPr marL="457200" indent="-457200">
              <a:spcAft>
                <a:spcPts val="1200"/>
              </a:spcAft>
              <a:buFont typeface="Arial" panose="020B0604020202020204" pitchFamily="34" charset="0"/>
              <a:buAutoNum type="arabicPeriod"/>
            </a:pPr>
            <a:r>
              <a:rPr lang="en-US" altLang="en-US" sz="2400">
                <a:ea typeface="ＭＳ Ｐゴシック" panose="020B0600070205080204" pitchFamily="34" charset="-128"/>
              </a:rPr>
              <a:t>Can you order the 4 pairs (fastest to slowest)? Explain your reasoning.</a:t>
            </a:r>
          </a:p>
          <a:p>
            <a:pPr marL="457200" indent="-457200">
              <a:spcAft>
                <a:spcPts val="1200"/>
              </a:spcAft>
              <a:buFont typeface="Arial" panose="020B0604020202020204" pitchFamily="34" charset="0"/>
              <a:buAutoNum type="arabicPeriod"/>
            </a:pPr>
            <a:r>
              <a:rPr lang="en-US" altLang="en-US" sz="2400">
                <a:ea typeface="ＭＳ Ｐゴシック" panose="020B0600070205080204" pitchFamily="34" charset="-128"/>
              </a:rPr>
              <a:t>What is the purpose of the ‘same’ pairs (e.g. T T) in the experiment?</a:t>
            </a:r>
          </a:p>
        </p:txBody>
      </p:sp>
      <p:sp>
        <p:nvSpPr>
          <p:cNvPr id="67588" name="Slide Number Placeholder 2">
            <a:extLst>
              <a:ext uri="{FF2B5EF4-FFF2-40B4-BE49-F238E27FC236}">
                <a16:creationId xmlns:a16="http://schemas.microsoft.com/office/drawing/2014/main" id="{9B1B55FA-C44B-954A-A4DB-A0EF74074B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CADEC12-C9AF-0D44-BA63-18DC87271B65}" type="slidenum">
              <a:rPr lang="en-US" altLang="en-US" sz="1400">
                <a:latin typeface="Times" pitchFamily="2" charset="0"/>
              </a:rPr>
              <a:pPr>
                <a:spcBef>
                  <a:spcPct val="0"/>
                </a:spcBef>
                <a:buFontTx/>
                <a:buNone/>
              </a:pPr>
              <a:t>22</a:t>
            </a:fld>
            <a:endParaRPr lang="en-US" altLang="en-US" sz="1400">
              <a:latin typeface="Times" pitchFamily="2" charset="0"/>
            </a:endParaRPr>
          </a:p>
        </p:txBody>
      </p:sp>
    </p:spTree>
  </p:cSld>
  <p:clrMapOvr>
    <a:masterClrMapping/>
  </p:clrMapOvr>
  <p:transition spd="med">
    <p:pull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9FB6C8F8-00C1-EE48-ACC2-AE13C3DCE8DC}"/>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Distinctive Features - Summary</a:t>
            </a:r>
          </a:p>
        </p:txBody>
      </p:sp>
      <p:sp>
        <p:nvSpPr>
          <p:cNvPr id="68610" name="Rectangle 3">
            <a:extLst>
              <a:ext uri="{FF2B5EF4-FFF2-40B4-BE49-F238E27FC236}">
                <a16:creationId xmlns:a16="http://schemas.microsoft.com/office/drawing/2014/main" id="{E59C5F62-8552-584B-99C0-FFEAC3AEAB55}"/>
              </a:ext>
            </a:extLst>
          </p:cNvPr>
          <p:cNvSpPr>
            <a:spLocks noGrp="1"/>
          </p:cNvSpPr>
          <p:nvPr>
            <p:ph idx="1"/>
          </p:nvPr>
        </p:nvSpPr>
        <p:spPr>
          <a:xfrm>
            <a:off x="2133600" y="1600200"/>
            <a:ext cx="8229600" cy="4800600"/>
          </a:xfrm>
        </p:spPr>
        <p:txBody>
          <a:bodyPr/>
          <a:lstStyle/>
          <a:p>
            <a:pPr eaLnBrk="1" hangingPunct="1">
              <a:spcAft>
                <a:spcPts val="1200"/>
              </a:spcAft>
            </a:pPr>
            <a:r>
              <a:rPr lang="en-US" altLang="en-US">
                <a:ea typeface="ＭＳ Ｐゴシック" panose="020B0600070205080204" pitchFamily="34" charset="-128"/>
              </a:rPr>
              <a:t>Theory must specify how the features are combined/joined</a:t>
            </a:r>
          </a:p>
          <a:p>
            <a:pPr eaLnBrk="1" hangingPunct="1">
              <a:spcAft>
                <a:spcPts val="1200"/>
              </a:spcAft>
            </a:pPr>
            <a:r>
              <a:rPr lang="en-US" altLang="en-US">
                <a:ea typeface="ＭＳ Ｐゴシック" panose="020B0600070205080204" pitchFamily="34" charset="-128"/>
              </a:rPr>
              <a:t>These models deal most easily with fairly simple stimuli -- e.g. letters</a:t>
            </a:r>
          </a:p>
          <a:p>
            <a:pPr eaLnBrk="1" hangingPunct="1">
              <a:spcAft>
                <a:spcPts val="1200"/>
              </a:spcAft>
            </a:pPr>
            <a:r>
              <a:rPr lang="en-US" altLang="en-US">
                <a:ea typeface="ＭＳ Ｐゴシック" panose="020B0600070205080204" pitchFamily="34" charset="-128"/>
              </a:rPr>
              <a:t>Shapes in nature more complex -- e.g. dog, human, car, telephone, etc</a:t>
            </a:r>
          </a:p>
          <a:p>
            <a:pPr eaLnBrk="1" hangingPunct="1">
              <a:spcAft>
                <a:spcPts val="1200"/>
              </a:spcAft>
            </a:pPr>
            <a:r>
              <a:rPr lang="en-US" altLang="en-US">
                <a:ea typeface="ＭＳ Ｐゴシック" panose="020B0600070205080204" pitchFamily="34" charset="-128"/>
              </a:rPr>
              <a:t>What would the features here be?</a:t>
            </a:r>
          </a:p>
        </p:txBody>
      </p:sp>
      <p:sp>
        <p:nvSpPr>
          <p:cNvPr id="68611" name="Slide Number Placeholder 5">
            <a:extLst>
              <a:ext uri="{FF2B5EF4-FFF2-40B4-BE49-F238E27FC236}">
                <a16:creationId xmlns:a16="http://schemas.microsoft.com/office/drawing/2014/main" id="{C402C359-5901-D947-A4DE-3FB9FD1216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AA94B62-5B1A-494D-9EF8-9BE5A66A8130}" type="slidenum">
              <a:rPr lang="en-US" altLang="en-US" sz="1200">
                <a:solidFill>
                  <a:srgbClr val="898989"/>
                </a:solidFill>
                <a:latin typeface="Times" pitchFamily="2" charset="0"/>
              </a:rPr>
              <a:pPr>
                <a:spcBef>
                  <a:spcPct val="0"/>
                </a:spcBef>
                <a:buFontTx/>
                <a:buNone/>
              </a:pPr>
              <a:t>23</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ECC6A52-9300-2A4C-AB52-3526B28F3E25}"/>
              </a:ext>
            </a:extLst>
          </p:cNvPr>
          <p:cNvSpPr>
            <a:spLocks noGrp="1" noChangeArrowheads="1"/>
          </p:cNvSpPr>
          <p:nvPr>
            <p:ph type="title"/>
          </p:nvPr>
        </p:nvSpPr>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Recognition by Components Model</a:t>
            </a:r>
          </a:p>
        </p:txBody>
      </p:sp>
      <p:sp>
        <p:nvSpPr>
          <p:cNvPr id="70658" name="Rectangle 3">
            <a:extLst>
              <a:ext uri="{FF2B5EF4-FFF2-40B4-BE49-F238E27FC236}">
                <a16:creationId xmlns:a16="http://schemas.microsoft.com/office/drawing/2014/main" id="{1F15CE85-E83C-E94B-A273-6425178CE997}"/>
              </a:ext>
            </a:extLst>
          </p:cNvPr>
          <p:cNvSpPr>
            <a:spLocks noGrp="1"/>
          </p:cNvSpPr>
          <p:nvPr>
            <p:ph idx="1"/>
          </p:nvPr>
        </p:nvSpPr>
        <p:spPr>
          <a:xfrm>
            <a:off x="2133600" y="1600200"/>
            <a:ext cx="8229600" cy="4724400"/>
          </a:xfrm>
        </p:spPr>
        <p:txBody>
          <a:bodyPr/>
          <a:lstStyle/>
          <a:p>
            <a:pPr eaLnBrk="1" hangingPunct="1">
              <a:spcAft>
                <a:spcPts val="1200"/>
              </a:spcAft>
            </a:pPr>
            <a:r>
              <a:rPr lang="en-US" altLang="en-US">
                <a:ea typeface="ＭＳ Ｐゴシック" panose="020B0600070205080204" pitchFamily="34" charset="-128"/>
              </a:rPr>
              <a:t>Irving Biederman (1987, 1990)</a:t>
            </a:r>
          </a:p>
          <a:p>
            <a:pPr eaLnBrk="1" hangingPunct="1">
              <a:spcAft>
                <a:spcPts val="1200"/>
              </a:spcAft>
            </a:pPr>
            <a:r>
              <a:rPr lang="en-US" altLang="en-US">
                <a:ea typeface="ＭＳ Ｐゴシック" panose="020B0600070205080204" pitchFamily="34" charset="-128"/>
              </a:rPr>
              <a:t>Given view of object can be represented as arrangement of basic 3-D shapes (</a:t>
            </a:r>
            <a:r>
              <a:rPr lang="en-US" altLang="en-US" u="sng">
                <a:ea typeface="ＭＳ Ｐゴシック" panose="020B0600070205080204" pitchFamily="34" charset="-128"/>
              </a:rPr>
              <a:t>geons</a:t>
            </a:r>
            <a:r>
              <a:rPr lang="en-US" altLang="en-US">
                <a:ea typeface="ＭＳ Ｐゴシック" panose="020B0600070205080204" pitchFamily="34" charset="-128"/>
              </a:rPr>
              <a:t>)</a:t>
            </a:r>
          </a:p>
          <a:p>
            <a:pPr eaLnBrk="1" hangingPunct="1">
              <a:spcAft>
                <a:spcPts val="1200"/>
              </a:spcAft>
            </a:pPr>
            <a:r>
              <a:rPr lang="en-US" altLang="en-US">
                <a:ea typeface="ＭＳ Ｐゴシック" panose="020B0600070205080204" pitchFamily="34" charset="-128"/>
              </a:rPr>
              <a:t>Geons = derived features or higher level features</a:t>
            </a:r>
          </a:p>
          <a:p>
            <a:pPr eaLnBrk="1" hangingPunct="1">
              <a:spcAft>
                <a:spcPts val="1200"/>
              </a:spcAft>
            </a:pPr>
            <a:r>
              <a:rPr lang="en-US" altLang="en-US">
                <a:ea typeface="ＭＳ Ｐゴシック" panose="020B0600070205080204" pitchFamily="34" charset="-128"/>
              </a:rPr>
              <a:t>In general 3 geons usually sufficient to identify an object</a:t>
            </a:r>
          </a:p>
        </p:txBody>
      </p:sp>
      <p:sp>
        <p:nvSpPr>
          <p:cNvPr id="70659" name="Slide Number Placeholder 5">
            <a:extLst>
              <a:ext uri="{FF2B5EF4-FFF2-40B4-BE49-F238E27FC236}">
                <a16:creationId xmlns:a16="http://schemas.microsoft.com/office/drawing/2014/main" id="{86F7B014-0B52-204D-90B6-55E5CBF4D7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5DE59C3-5960-3044-9C15-6819C1961F75}" type="slidenum">
              <a:rPr lang="en-US" altLang="en-US" sz="1200">
                <a:solidFill>
                  <a:srgbClr val="898989"/>
                </a:solidFill>
                <a:latin typeface="Times" pitchFamily="2" charset="0"/>
              </a:rPr>
              <a:pPr>
                <a:spcBef>
                  <a:spcPct val="0"/>
                </a:spcBef>
                <a:buFontTx/>
                <a:buNone/>
              </a:pPr>
              <a:t>24</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7AF6CB9-CEAD-5641-8840-5ADB4953AAA7}"/>
              </a:ext>
            </a:extLst>
          </p:cNvPr>
          <p:cNvSpPr>
            <a:spLocks noGrp="1"/>
          </p:cNvSpPr>
          <p:nvPr>
            <p:ph type="title"/>
          </p:nvPr>
        </p:nvSpPr>
        <p:spPr>
          <a:xfrm>
            <a:off x="2209800" y="228600"/>
            <a:ext cx="7848600" cy="762000"/>
          </a:xfrm>
        </p:spPr>
        <p:txBody>
          <a:bodyPr/>
          <a:lstStyle/>
          <a:p>
            <a:pPr eaLnBrk="1" hangingPunct="1"/>
            <a:r>
              <a:rPr lang="en-US" altLang="en-US" sz="4000">
                <a:ea typeface="ＭＳ Ｐゴシック" panose="020B0600070205080204" pitchFamily="34" charset="-128"/>
              </a:rPr>
              <a:t>Examples of Geons</a:t>
            </a:r>
            <a:endParaRPr lang="en-US" altLang="en-US">
              <a:ea typeface="ＭＳ Ｐゴシック" panose="020B0600070205080204" pitchFamily="34" charset="-128"/>
            </a:endParaRPr>
          </a:p>
        </p:txBody>
      </p:sp>
      <p:pic>
        <p:nvPicPr>
          <p:cNvPr id="72706" name="Picture 4">
            <a:extLst>
              <a:ext uri="{FF2B5EF4-FFF2-40B4-BE49-F238E27FC236}">
                <a16:creationId xmlns:a16="http://schemas.microsoft.com/office/drawing/2014/main" id="{AACE3A49-3162-9540-8821-F62623C2C0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1335" r="-31335"/>
          <a:stretch>
            <a:fillRect/>
          </a:stretch>
        </p:blipFill>
        <p:spPr>
          <a:xfrm>
            <a:off x="1333500" y="1600200"/>
            <a:ext cx="9601200" cy="4525963"/>
          </a:xfrm>
        </p:spPr>
      </p:pic>
      <p:sp>
        <p:nvSpPr>
          <p:cNvPr id="72707" name="Slide Number Placeholder 5">
            <a:extLst>
              <a:ext uri="{FF2B5EF4-FFF2-40B4-BE49-F238E27FC236}">
                <a16:creationId xmlns:a16="http://schemas.microsoft.com/office/drawing/2014/main" id="{F20FB69B-E689-434D-AC89-6FF8B92BB4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D38B406-1BC1-9744-B4EF-F690980F916C}" type="slidenum">
              <a:rPr lang="en-US" altLang="en-US" sz="1200">
                <a:solidFill>
                  <a:srgbClr val="898989"/>
                </a:solidFill>
                <a:latin typeface="Times" pitchFamily="2" charset="0"/>
              </a:rPr>
              <a:pPr>
                <a:spcBef>
                  <a:spcPct val="0"/>
                </a:spcBef>
                <a:buFontTx/>
                <a:buNone/>
              </a:pPr>
              <a:t>25</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3E4925-F30B-6044-AD13-94B89B0B2995}"/>
              </a:ext>
            </a:extLst>
          </p:cNvPr>
          <p:cNvSpPr>
            <a:spLocks noChangeArrowheads="1"/>
          </p:cNvSpPr>
          <p:nvPr/>
        </p:nvSpPr>
        <p:spPr bwMode="auto">
          <a:xfrm>
            <a:off x="3124200" y="2895600"/>
            <a:ext cx="5943600" cy="1524000"/>
          </a:xfrm>
          <a:prstGeom prst="rect">
            <a:avLst/>
          </a:prstGeom>
          <a:solidFill>
            <a:srgbClr val="0F1DCC"/>
          </a:solidFill>
          <a:ln w="9525">
            <a:solidFill>
              <a:srgbClr val="2000DD"/>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65890" name="Rectangle 2">
            <a:extLst>
              <a:ext uri="{FF2B5EF4-FFF2-40B4-BE49-F238E27FC236}">
                <a16:creationId xmlns:a16="http://schemas.microsoft.com/office/drawing/2014/main" id="{0C6326D9-DF24-1A47-9927-8D1596D8E347}"/>
              </a:ext>
            </a:extLst>
          </p:cNvPr>
          <p:cNvSpPr>
            <a:spLocks noGrp="1" noChangeArrowheads="1"/>
          </p:cNvSpPr>
          <p:nvPr>
            <p:ph type="title"/>
          </p:nvPr>
        </p:nvSpPr>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Recognition by Components</a:t>
            </a:r>
          </a:p>
        </p:txBody>
      </p:sp>
      <p:sp>
        <p:nvSpPr>
          <p:cNvPr id="74755" name="Rectangle 3">
            <a:extLst>
              <a:ext uri="{FF2B5EF4-FFF2-40B4-BE49-F238E27FC236}">
                <a16:creationId xmlns:a16="http://schemas.microsoft.com/office/drawing/2014/main" id="{15941AF3-4E01-3B48-B417-EF18C134FBB8}"/>
              </a:ext>
            </a:extLst>
          </p:cNvPr>
          <p:cNvSpPr>
            <a:spLocks noGrp="1"/>
          </p:cNvSpPr>
          <p:nvPr>
            <p:ph idx="1"/>
          </p:nvPr>
        </p:nvSpPr>
        <p:spPr>
          <a:xfrm>
            <a:off x="1981200" y="1524000"/>
            <a:ext cx="8229600" cy="838200"/>
          </a:xfrm>
        </p:spPr>
        <p:txBody>
          <a:bodyPr/>
          <a:lstStyle/>
          <a:p>
            <a:pPr eaLnBrk="1" hangingPunct="1">
              <a:buFont typeface="Wingdings" pitchFamily="2" charset="2"/>
              <a:buChar char="ü"/>
            </a:pPr>
            <a:r>
              <a:rPr lang="en-US" altLang="en-US" sz="1800" b="1">
                <a:ea typeface="ＭＳ Ｐゴシック" panose="020B0600070205080204" pitchFamily="34" charset="-128"/>
              </a:rPr>
              <a:t>Pro – Biederman found that obscuring vertices impairs object recognition while obscuring other parts of objects has a lesser effect.</a:t>
            </a:r>
            <a:endParaRPr lang="en-US" altLang="en-US" sz="2800" b="1">
              <a:ea typeface="ＭＳ Ｐゴシック" panose="020B0600070205080204" pitchFamily="34" charset="-128"/>
            </a:endParaRPr>
          </a:p>
        </p:txBody>
      </p:sp>
      <p:sp>
        <p:nvSpPr>
          <p:cNvPr id="74756" name="Slide Number Placeholder 5">
            <a:extLst>
              <a:ext uri="{FF2B5EF4-FFF2-40B4-BE49-F238E27FC236}">
                <a16:creationId xmlns:a16="http://schemas.microsoft.com/office/drawing/2014/main" id="{A641EFF3-0DD2-0545-BC13-85E1126DBB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92C0C0B-FBEB-CF44-B0E9-8D8AD6AB08DA}" type="slidenum">
              <a:rPr lang="en-US" altLang="en-US" sz="1200">
                <a:solidFill>
                  <a:srgbClr val="898989"/>
                </a:solidFill>
                <a:latin typeface="Times" pitchFamily="2" charset="0"/>
              </a:rPr>
              <a:pPr>
                <a:spcBef>
                  <a:spcPct val="0"/>
                </a:spcBef>
                <a:buFontTx/>
                <a:buNone/>
              </a:pPr>
              <a:t>26</a:t>
            </a:fld>
            <a:endParaRPr lang="en-US" altLang="en-US" sz="1200">
              <a:solidFill>
                <a:srgbClr val="898989"/>
              </a:solidFill>
              <a:latin typeface="Times" pitchFamily="2" charset="0"/>
            </a:endParaRPr>
          </a:p>
        </p:txBody>
      </p:sp>
      <p:sp>
        <p:nvSpPr>
          <p:cNvPr id="165892" name="Text Box 4">
            <a:extLst>
              <a:ext uri="{FF2B5EF4-FFF2-40B4-BE49-F238E27FC236}">
                <a16:creationId xmlns:a16="http://schemas.microsoft.com/office/drawing/2014/main" id="{86680C0B-1B02-C648-A4B2-3E9533973C16}"/>
              </a:ext>
            </a:extLst>
          </p:cNvPr>
          <p:cNvSpPr txBox="1">
            <a:spLocks noChangeArrowheads="1"/>
          </p:cNvSpPr>
          <p:nvPr/>
        </p:nvSpPr>
        <p:spPr bwMode="auto">
          <a:xfrm>
            <a:off x="2438401" y="2286000"/>
            <a:ext cx="7726363" cy="4572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50000"/>
              </a:spcBef>
              <a:defRPr/>
            </a:pPr>
            <a:r>
              <a:rPr lang="en-US" altLang="en-US" b="1">
                <a:solidFill>
                  <a:srgbClr val="254061"/>
                </a:solidFill>
                <a:effectLst>
                  <a:outerShdw blurRad="38100" dist="38100" dir="2700000" algn="tl">
                    <a:srgbClr val="C0C0C0"/>
                  </a:outerShdw>
                </a:effectLst>
                <a:latin typeface="Times New Roman" charset="0"/>
              </a:rPr>
              <a:t>Which is easiest to recognize as a cup? The left or right?</a:t>
            </a:r>
          </a:p>
        </p:txBody>
      </p:sp>
      <p:sp>
        <p:nvSpPr>
          <p:cNvPr id="165895" name="Rectangle 7">
            <a:extLst>
              <a:ext uri="{FF2B5EF4-FFF2-40B4-BE49-F238E27FC236}">
                <a16:creationId xmlns:a16="http://schemas.microsoft.com/office/drawing/2014/main" id="{D46846E6-7734-784E-9DA3-BADA22359409}"/>
              </a:ext>
            </a:extLst>
          </p:cNvPr>
          <p:cNvSpPr>
            <a:spLocks noChangeArrowheads="1"/>
          </p:cNvSpPr>
          <p:nvPr/>
        </p:nvSpPr>
        <p:spPr bwMode="black">
          <a:xfrm>
            <a:off x="2133600" y="4800600"/>
            <a:ext cx="8229600" cy="838200"/>
          </a:xfrm>
          <a:prstGeom prst="rect">
            <a:avLst/>
          </a:prstGeom>
          <a:noFill/>
          <a:ln w="9525">
            <a:noFill/>
            <a:miter lim="800000"/>
            <a:headEnd/>
            <a:tailEnd/>
          </a:ln>
          <a:effectLst/>
        </p:spPr>
        <p:txBody>
          <a:bodyPr/>
          <a:lstStyle>
            <a:lvl1pPr marL="342900" indent="-342900">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spcBef>
                <a:spcPct val="20000"/>
              </a:spcBef>
              <a:buClr>
                <a:schemeClr val="hlink"/>
              </a:buClr>
              <a:buSzPct val="80000"/>
              <a:buFont typeface="Wingdings" charset="2"/>
              <a:buChar char="ü"/>
              <a:defRPr/>
            </a:pPr>
            <a:r>
              <a:rPr lang="en-US" altLang="en-US" sz="2000" b="1">
                <a:effectLst>
                  <a:outerShdw blurRad="38100" dist="38100" dir="2700000" algn="tl">
                    <a:srgbClr val="C0C0C0"/>
                  </a:outerShdw>
                </a:effectLst>
                <a:latin typeface="Times New Roman" charset="0"/>
              </a:rPr>
              <a:t>Con – Biederman – Not all natural objects can be decomposed into geons.  What about a shoe?</a:t>
            </a:r>
          </a:p>
        </p:txBody>
      </p:sp>
      <p:pic>
        <p:nvPicPr>
          <p:cNvPr id="8" name="Picture 7" descr="cup 1.jpg">
            <a:extLst>
              <a:ext uri="{FF2B5EF4-FFF2-40B4-BE49-F238E27FC236}">
                <a16:creationId xmlns:a16="http://schemas.microsoft.com/office/drawing/2014/main" id="{7B69D43D-AADD-3B4E-970C-68F03D6F2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7888" y="2924175"/>
            <a:ext cx="1854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p 2.jpg">
            <a:extLst>
              <a:ext uri="{FF2B5EF4-FFF2-40B4-BE49-F238E27FC236}">
                <a16:creationId xmlns:a16="http://schemas.microsoft.com/office/drawing/2014/main" id="{8445A4D3-148B-C94E-997F-748C2E8F1C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2897188"/>
            <a:ext cx="1943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p 3.jpg">
            <a:extLst>
              <a:ext uri="{FF2B5EF4-FFF2-40B4-BE49-F238E27FC236}">
                <a16:creationId xmlns:a16="http://schemas.microsoft.com/office/drawing/2014/main" id="{EAD75122-859F-5D41-B392-08C587D036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2895600"/>
            <a:ext cx="1917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746211A-CA07-9A4B-B2FA-985EB0B26198}"/>
              </a:ext>
            </a:extLst>
          </p:cNvPr>
          <p:cNvSpPr>
            <a:spLocks noGrp="1" noChangeArrowheads="1"/>
          </p:cNvSpPr>
          <p:nvPr>
            <p:ph type="title"/>
          </p:nvPr>
        </p:nvSpPr>
        <p:spPr>
          <a:xfrm>
            <a:off x="2286000" y="152400"/>
            <a:ext cx="7772400" cy="609600"/>
          </a:xfrm>
        </p:spPr>
        <p:txBody>
          <a:bodyPr rtlCol="0">
            <a:normAutofit fontScale="90000"/>
          </a:bodyPr>
          <a:lstStyle/>
          <a:p>
            <a:pPr eaLnBrk="1" fontAlgn="auto" hangingPunct="1">
              <a:spcAft>
                <a:spcPts val="0"/>
              </a:spcAft>
              <a:defRPr/>
            </a:pPr>
            <a:r>
              <a:rPr lang="en-US">
                <a:solidFill>
                  <a:schemeClr val="tx1">
                    <a:lumMod val="75000"/>
                    <a:lumOff val="25000"/>
                  </a:schemeClr>
                </a:solidFill>
                <a:ea typeface="+mj-ea"/>
                <a:cs typeface="+mj-cs"/>
              </a:rPr>
              <a:t>Summary</a:t>
            </a:r>
          </a:p>
        </p:txBody>
      </p:sp>
      <p:sp>
        <p:nvSpPr>
          <p:cNvPr id="76802" name="Rectangle 3">
            <a:extLst>
              <a:ext uri="{FF2B5EF4-FFF2-40B4-BE49-F238E27FC236}">
                <a16:creationId xmlns:a16="http://schemas.microsoft.com/office/drawing/2014/main" id="{7D82865C-A915-E044-AA7A-E348CD130AB2}"/>
              </a:ext>
            </a:extLst>
          </p:cNvPr>
          <p:cNvSpPr>
            <a:spLocks noGrp="1"/>
          </p:cNvSpPr>
          <p:nvPr>
            <p:ph idx="1"/>
          </p:nvPr>
        </p:nvSpPr>
        <p:spPr>
          <a:xfrm>
            <a:off x="2209800" y="1219200"/>
            <a:ext cx="7772400" cy="4800600"/>
          </a:xfrm>
        </p:spPr>
        <p:txBody>
          <a:bodyPr/>
          <a:lstStyle/>
          <a:p>
            <a:pPr eaLnBrk="1" hangingPunct="1">
              <a:spcAft>
                <a:spcPts val="1200"/>
              </a:spcAft>
            </a:pPr>
            <a:r>
              <a:rPr lang="en-US" altLang="en-US">
                <a:ea typeface="ＭＳ Ｐゴシック" panose="020B0600070205080204" pitchFamily="34" charset="-128"/>
              </a:rPr>
              <a:t>Distinctive Features and Recognition by Components currently strongest theories</a:t>
            </a:r>
          </a:p>
          <a:p>
            <a:pPr eaLnBrk="1" hangingPunct="1">
              <a:spcAft>
                <a:spcPts val="1200"/>
              </a:spcAft>
            </a:pPr>
            <a:r>
              <a:rPr lang="en-US" altLang="en-US">
                <a:ea typeface="ＭＳ Ｐゴシック" panose="020B0600070205080204" pitchFamily="34" charset="-128"/>
              </a:rPr>
              <a:t>Evidence from cognitive experiments and cognitive/behavioral neuroscience.</a:t>
            </a:r>
          </a:p>
          <a:p>
            <a:pPr eaLnBrk="1" hangingPunct="1">
              <a:spcAft>
                <a:spcPts val="1200"/>
              </a:spcAft>
            </a:pPr>
            <a:r>
              <a:rPr lang="en-US" altLang="en-US">
                <a:ea typeface="ＭＳ Ｐゴシック" panose="020B0600070205080204" pitchFamily="34" charset="-128"/>
              </a:rPr>
              <a:t>However, pattern recognition is too rapid and efficient to be completely explained by these models</a:t>
            </a:r>
          </a:p>
        </p:txBody>
      </p:sp>
      <p:sp>
        <p:nvSpPr>
          <p:cNvPr id="76803" name="Slide Number Placeholder 5">
            <a:extLst>
              <a:ext uri="{FF2B5EF4-FFF2-40B4-BE49-F238E27FC236}">
                <a16:creationId xmlns:a16="http://schemas.microsoft.com/office/drawing/2014/main" id="{9B1A3D7D-1067-3740-B91C-F21A5AD5BF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0EBBDD1-28C4-3147-978F-B7DF627F5216}" type="slidenum">
              <a:rPr lang="en-US" altLang="en-US" sz="1200">
                <a:solidFill>
                  <a:srgbClr val="898989"/>
                </a:solidFill>
                <a:latin typeface="Times" pitchFamily="2" charset="0"/>
              </a:rPr>
              <a:pPr>
                <a:spcBef>
                  <a:spcPct val="0"/>
                </a:spcBef>
                <a:buFontTx/>
                <a:buNone/>
              </a:pPr>
              <a:t>27</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26">
            <a:extLst>
              <a:ext uri="{FF2B5EF4-FFF2-40B4-BE49-F238E27FC236}">
                <a16:creationId xmlns:a16="http://schemas.microsoft.com/office/drawing/2014/main" id="{79E24C6D-7D4A-8941-8F80-FD37821C9562}"/>
              </a:ext>
            </a:extLst>
          </p:cNvPr>
          <p:cNvSpPr>
            <a:spLocks noGrp="1"/>
          </p:cNvSpPr>
          <p:nvPr>
            <p:ph type="title"/>
          </p:nvPr>
        </p:nvSpPr>
        <p:spPr/>
        <p:txBody>
          <a:bodyPr/>
          <a:lstStyle/>
          <a:p>
            <a:pPr eaLnBrk="1" hangingPunct="1"/>
            <a:r>
              <a:rPr lang="en-US" altLang="en-US">
                <a:ea typeface="ＭＳ Ｐゴシック" panose="020B0600070205080204" pitchFamily="34" charset="-128"/>
              </a:rPr>
              <a:t>Thought Experiment</a:t>
            </a:r>
          </a:p>
        </p:txBody>
      </p:sp>
      <p:sp>
        <p:nvSpPr>
          <p:cNvPr id="78850" name="Rectangle 1027">
            <a:extLst>
              <a:ext uri="{FF2B5EF4-FFF2-40B4-BE49-F238E27FC236}">
                <a16:creationId xmlns:a16="http://schemas.microsoft.com/office/drawing/2014/main" id="{8CDE46BD-A1D7-A540-90FA-2655227B2911}"/>
              </a:ext>
            </a:extLst>
          </p:cNvPr>
          <p:cNvSpPr>
            <a:spLocks noGrp="1"/>
          </p:cNvSpPr>
          <p:nvPr>
            <p:ph idx="1"/>
          </p:nvPr>
        </p:nvSpPr>
        <p:spPr>
          <a:xfrm>
            <a:off x="1981200" y="1600200"/>
            <a:ext cx="8229600" cy="4953000"/>
          </a:xfrm>
        </p:spPr>
        <p:txBody>
          <a:bodyPr/>
          <a:lstStyle/>
          <a:p>
            <a:pPr eaLnBrk="1" hangingPunct="1">
              <a:lnSpc>
                <a:spcPct val="120000"/>
              </a:lnSpc>
              <a:spcAft>
                <a:spcPts val="1200"/>
              </a:spcAft>
            </a:pPr>
            <a:r>
              <a:rPr lang="en-US" altLang="en-US" sz="2800">
                <a:ea typeface="ＭＳ Ｐゴシック" panose="020B0600070205080204" pitchFamily="34" charset="-128"/>
              </a:rPr>
              <a:t>Assume each letter 5 feature detections involved</a:t>
            </a:r>
          </a:p>
          <a:p>
            <a:pPr eaLnBrk="1" hangingPunct="1">
              <a:lnSpc>
                <a:spcPct val="120000"/>
              </a:lnSpc>
              <a:spcAft>
                <a:spcPts val="1200"/>
              </a:spcAft>
            </a:pPr>
            <a:r>
              <a:rPr lang="en-US" altLang="en-US" sz="2800">
                <a:ea typeface="ＭＳ Ｐゴシック" panose="020B0600070205080204" pitchFamily="34" charset="-128"/>
              </a:rPr>
              <a:t>Page of text approximately 250-300 words of 5 letters per word on average </a:t>
            </a:r>
          </a:p>
          <a:p>
            <a:pPr eaLnBrk="1" hangingPunct="1">
              <a:lnSpc>
                <a:spcPct val="120000"/>
              </a:lnSpc>
              <a:spcAft>
                <a:spcPts val="1200"/>
              </a:spcAft>
            </a:pPr>
            <a:r>
              <a:rPr lang="en-US" altLang="en-US" sz="2800">
                <a:ea typeface="ＭＳ Ｐゴシック" panose="020B0600070205080204" pitchFamily="34" charset="-128"/>
              </a:rPr>
              <a:t>Each page: 5 x 5 x 250-300 = 6250 - 7500 feature detections</a:t>
            </a:r>
          </a:p>
          <a:p>
            <a:pPr eaLnBrk="1" hangingPunct="1">
              <a:lnSpc>
                <a:spcPct val="120000"/>
              </a:lnSpc>
              <a:spcAft>
                <a:spcPts val="1200"/>
              </a:spcAft>
            </a:pPr>
            <a:r>
              <a:rPr lang="en-US" altLang="en-US" sz="2800">
                <a:ea typeface="ＭＳ Ｐゴシック" panose="020B0600070205080204" pitchFamily="34" charset="-128"/>
              </a:rPr>
              <a:t>Typical reader 250 words/min reading</a:t>
            </a:r>
          </a:p>
          <a:p>
            <a:pPr eaLnBrk="1" hangingPunct="1">
              <a:lnSpc>
                <a:spcPct val="120000"/>
              </a:lnSpc>
              <a:spcAft>
                <a:spcPts val="1200"/>
              </a:spcAft>
            </a:pPr>
            <a:r>
              <a:rPr lang="en-US" altLang="en-US" sz="2800">
                <a:ea typeface="ＭＳ Ｐゴシック" panose="020B0600070205080204" pitchFamily="34" charset="-128"/>
              </a:rPr>
              <a:t>6250/60 secs =100 feature detections per second</a:t>
            </a:r>
          </a:p>
        </p:txBody>
      </p:sp>
      <p:sp>
        <p:nvSpPr>
          <p:cNvPr id="78851" name="Slide Number Placeholder 5">
            <a:extLst>
              <a:ext uri="{FF2B5EF4-FFF2-40B4-BE49-F238E27FC236}">
                <a16:creationId xmlns:a16="http://schemas.microsoft.com/office/drawing/2014/main" id="{B8065FD4-89AD-C343-A7D0-93B74AD9BD5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EBF118E-45E9-7D4A-A350-B4B1EC9AE425}" type="slidenum">
              <a:rPr lang="en-US" altLang="en-US" sz="1200">
                <a:solidFill>
                  <a:srgbClr val="898989"/>
                </a:solidFill>
                <a:latin typeface="Times" pitchFamily="2" charset="0"/>
              </a:rPr>
              <a:pPr>
                <a:spcBef>
                  <a:spcPct val="0"/>
                </a:spcBef>
                <a:buFontTx/>
                <a:buNone/>
              </a:pPr>
              <a:t>28</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C40980A-1A04-154F-A245-671AFD88CD2F}"/>
              </a:ext>
            </a:extLst>
          </p:cNvPr>
          <p:cNvSpPr>
            <a:spLocks noGrp="1"/>
          </p:cNvSpPr>
          <p:nvPr>
            <p:ph type="title"/>
          </p:nvPr>
        </p:nvSpPr>
        <p:spPr/>
        <p:txBody>
          <a:bodyPr/>
          <a:lstStyle/>
          <a:p>
            <a:pPr eaLnBrk="1" hangingPunct="1"/>
            <a:r>
              <a:rPr lang="en-US" altLang="en-US">
                <a:ea typeface="ＭＳ Ｐゴシック" panose="020B0600070205080204" pitchFamily="34" charset="-128"/>
              </a:rPr>
              <a:t>Two types of Processing</a:t>
            </a:r>
          </a:p>
        </p:txBody>
      </p:sp>
      <p:sp>
        <p:nvSpPr>
          <p:cNvPr id="80898" name="Rectangle 3">
            <a:extLst>
              <a:ext uri="{FF2B5EF4-FFF2-40B4-BE49-F238E27FC236}">
                <a16:creationId xmlns:a16="http://schemas.microsoft.com/office/drawing/2014/main" id="{B0F13C78-0483-DE48-AA7B-3F1404B9BDFE}"/>
              </a:ext>
            </a:extLst>
          </p:cNvPr>
          <p:cNvSpPr>
            <a:spLocks noGrp="1"/>
          </p:cNvSpPr>
          <p:nvPr>
            <p:ph idx="1"/>
          </p:nvPr>
        </p:nvSpPr>
        <p:spPr>
          <a:xfrm>
            <a:off x="1981200" y="1722438"/>
            <a:ext cx="8229600" cy="4525962"/>
          </a:xfrm>
        </p:spPr>
        <p:txBody>
          <a:bodyPr/>
          <a:lstStyle/>
          <a:p>
            <a:pPr eaLnBrk="1" hangingPunct="1">
              <a:spcAft>
                <a:spcPts val="1200"/>
              </a:spcAft>
            </a:pPr>
            <a:r>
              <a:rPr lang="en-US" altLang="en-US">
                <a:solidFill>
                  <a:srgbClr val="FF0000"/>
                </a:solidFill>
                <a:ea typeface="ＭＳ Ｐゴシック" panose="020B0600070205080204" pitchFamily="34" charset="-128"/>
              </a:rPr>
              <a:t>Bottom-up</a:t>
            </a:r>
            <a:r>
              <a:rPr lang="en-US" altLang="en-US">
                <a:ea typeface="ＭＳ Ｐゴシック" panose="020B0600070205080204" pitchFamily="34" charset="-128"/>
              </a:rPr>
              <a:t> or data-driven processing emphasizes stimulus characteristics</a:t>
            </a:r>
          </a:p>
          <a:p>
            <a:pPr eaLnBrk="1" hangingPunct="1">
              <a:spcAft>
                <a:spcPts val="1200"/>
              </a:spcAft>
            </a:pPr>
            <a:r>
              <a:rPr lang="en-US" altLang="en-US">
                <a:solidFill>
                  <a:srgbClr val="FF0000"/>
                </a:solidFill>
                <a:ea typeface="ＭＳ Ｐゴシック" panose="020B0600070205080204" pitchFamily="34" charset="-128"/>
              </a:rPr>
              <a:t>Top-down</a:t>
            </a:r>
            <a:r>
              <a:rPr lang="en-US" altLang="en-US">
                <a:ea typeface="ＭＳ Ｐゴシック" panose="020B0600070205080204" pitchFamily="34" charset="-128"/>
              </a:rPr>
              <a:t> or conceptually driven processing-emphasizes prior knowledge, expectations, memory</a:t>
            </a:r>
          </a:p>
          <a:p>
            <a:pPr eaLnBrk="1" hangingPunct="1">
              <a:spcAft>
                <a:spcPts val="1200"/>
              </a:spcAft>
            </a:pPr>
            <a:r>
              <a:rPr lang="en-US" altLang="en-US">
                <a:ea typeface="ＭＳ Ｐゴシック" panose="020B0600070205080204" pitchFamily="34" charset="-128"/>
              </a:rPr>
              <a:t>Most cognitive tasks involve both bottom-up and top-down processing</a:t>
            </a:r>
          </a:p>
        </p:txBody>
      </p:sp>
      <p:sp>
        <p:nvSpPr>
          <p:cNvPr id="80899" name="Slide Number Placeholder 5">
            <a:extLst>
              <a:ext uri="{FF2B5EF4-FFF2-40B4-BE49-F238E27FC236}">
                <a16:creationId xmlns:a16="http://schemas.microsoft.com/office/drawing/2014/main" id="{97A9C3CC-A9A6-A840-B703-C4C73B260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FAFE9CA-4C72-424F-8608-2ADCE355D4BD}" type="slidenum">
              <a:rPr lang="en-US" altLang="en-US" sz="1200">
                <a:solidFill>
                  <a:srgbClr val="898989"/>
                </a:solidFill>
                <a:latin typeface="Times" pitchFamily="2" charset="0"/>
              </a:rPr>
              <a:pPr>
                <a:spcBef>
                  <a:spcPct val="0"/>
                </a:spcBef>
                <a:buFontTx/>
                <a:buNone/>
              </a:pPr>
              <a:t>29</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DCAB3DE-5FAE-BF42-AF39-8608152C070A}"/>
              </a:ext>
            </a:extLst>
          </p:cNvPr>
          <p:cNvSpPr>
            <a:spLocks noGrp="1"/>
          </p:cNvSpPr>
          <p:nvPr>
            <p:ph type="title"/>
          </p:nvPr>
        </p:nvSpPr>
        <p:spPr/>
        <p:txBody>
          <a:bodyPr/>
          <a:lstStyle/>
          <a:p>
            <a:pPr eaLnBrk="1" hangingPunct="1"/>
            <a:r>
              <a:rPr lang="en-US" altLang="en-US">
                <a:ea typeface="ＭＳ Ｐゴシック" panose="020B0600070205080204" pitchFamily="34" charset="-128"/>
              </a:rPr>
              <a:t>Perception</a:t>
            </a:r>
          </a:p>
        </p:txBody>
      </p:sp>
      <p:sp>
        <p:nvSpPr>
          <p:cNvPr id="31746" name="Rectangle 3">
            <a:extLst>
              <a:ext uri="{FF2B5EF4-FFF2-40B4-BE49-F238E27FC236}">
                <a16:creationId xmlns:a16="http://schemas.microsoft.com/office/drawing/2014/main" id="{6BC4F1F6-0D04-E54C-A536-6F5C735552BA}"/>
              </a:ext>
            </a:extLst>
          </p:cNvPr>
          <p:cNvSpPr>
            <a:spLocks noGrp="1"/>
          </p:cNvSpPr>
          <p:nvPr>
            <p:ph idx="1"/>
          </p:nvPr>
        </p:nvSpPr>
        <p:spPr>
          <a:xfrm>
            <a:off x="2209800" y="1600200"/>
            <a:ext cx="7772400" cy="3765550"/>
          </a:xfrm>
        </p:spPr>
        <p:txBody>
          <a:bodyPr/>
          <a:lstStyle/>
          <a:p>
            <a:pPr marL="0" indent="0" eaLnBrk="1" hangingPunct="1">
              <a:spcAft>
                <a:spcPts val="1200"/>
              </a:spcAft>
              <a:buNone/>
            </a:pPr>
            <a:r>
              <a:rPr lang="en-US" altLang="en-US">
                <a:ea typeface="ＭＳ Ｐゴシック" panose="020B0600070205080204" pitchFamily="34" charset="-128"/>
              </a:rPr>
              <a:t>Process that uses our previous knowledge to gather and </a:t>
            </a:r>
            <a:r>
              <a:rPr lang="en-US" altLang="en-US" i="1">
                <a:solidFill>
                  <a:srgbClr val="FF0000"/>
                </a:solidFill>
                <a:ea typeface="ＭＳ Ｐゴシック" panose="020B0600070205080204" pitchFamily="34" charset="-128"/>
              </a:rPr>
              <a:t>interpret</a:t>
            </a:r>
            <a:r>
              <a:rPr lang="en-US" altLang="en-US">
                <a:ea typeface="ＭＳ Ｐゴシック" panose="020B0600070205080204" pitchFamily="34" charset="-128"/>
              </a:rPr>
              <a:t> stimuli that our senses register</a:t>
            </a:r>
          </a:p>
          <a:p>
            <a:pPr marL="0" indent="0" eaLnBrk="1" hangingPunct="1">
              <a:spcAft>
                <a:spcPts val="1200"/>
              </a:spcAft>
              <a:buNone/>
            </a:pPr>
            <a:r>
              <a:rPr lang="en-US" altLang="en-US">
                <a:ea typeface="ＭＳ Ｐゴシック" panose="020B0600070205080204" pitchFamily="34" charset="-128"/>
              </a:rPr>
              <a:t>Perception uses </a:t>
            </a:r>
            <a:r>
              <a:rPr lang="en-US" altLang="en-US">
                <a:solidFill>
                  <a:srgbClr val="FF0000"/>
                </a:solidFill>
                <a:ea typeface="ＭＳ Ｐゴシック" panose="020B0600070205080204" pitchFamily="34" charset="-128"/>
              </a:rPr>
              <a:t>bottom-up</a:t>
            </a:r>
            <a:r>
              <a:rPr lang="en-US" altLang="en-US">
                <a:ea typeface="ＭＳ Ｐゴシック" panose="020B0600070205080204" pitchFamily="34" charset="-128"/>
              </a:rPr>
              <a:t> (stimulus-driven) and </a:t>
            </a:r>
            <a:r>
              <a:rPr lang="en-US" altLang="en-US">
                <a:solidFill>
                  <a:srgbClr val="FF0000"/>
                </a:solidFill>
                <a:ea typeface="ＭＳ Ｐゴシック" panose="020B0600070205080204" pitchFamily="34" charset="-128"/>
              </a:rPr>
              <a:t>top-down</a:t>
            </a:r>
            <a:r>
              <a:rPr lang="en-US" altLang="en-US">
                <a:ea typeface="ＭＳ Ｐゴシック" panose="020B0600070205080204" pitchFamily="34" charset="-128"/>
              </a:rPr>
              <a:t> (knowledge-driven) information processing.</a:t>
            </a:r>
          </a:p>
        </p:txBody>
      </p:sp>
      <p:sp>
        <p:nvSpPr>
          <p:cNvPr id="31747" name="Slide Number Placeholder 5">
            <a:extLst>
              <a:ext uri="{FF2B5EF4-FFF2-40B4-BE49-F238E27FC236}">
                <a16:creationId xmlns:a16="http://schemas.microsoft.com/office/drawing/2014/main" id="{8DA8C76A-7503-484D-A6FA-AB15B4ED62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B0FBB7E-D5C2-0A46-BC2B-128A9C7C95EB}" type="slidenum">
              <a:rPr lang="en-US" altLang="en-US" sz="1200">
                <a:solidFill>
                  <a:srgbClr val="898989"/>
                </a:solidFill>
                <a:latin typeface="Times" pitchFamily="2" charset="0"/>
              </a:rPr>
              <a:pPr>
                <a:spcBef>
                  <a:spcPct val="0"/>
                </a:spcBef>
                <a:buFontTx/>
                <a:buNone/>
              </a:pPr>
              <a:t>3</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D3ECB31-9542-6740-9ED9-F5B1C49E5CBE}"/>
              </a:ext>
            </a:extLst>
          </p:cNvPr>
          <p:cNvSpPr>
            <a:spLocks noGrp="1" noChangeArrowheads="1"/>
          </p:cNvSpPr>
          <p:nvPr>
            <p:ph type="title"/>
          </p:nvPr>
        </p:nvSpPr>
        <p:spPr/>
        <p:txBody>
          <a:bodyPr rtlCol="0">
            <a:normAutofit/>
          </a:bodyPr>
          <a:lstStyle/>
          <a:p>
            <a:pPr eaLnBrk="1" fontAlgn="auto" hangingPunct="1">
              <a:spcAft>
                <a:spcPts val="0"/>
              </a:spcAft>
              <a:defRPr/>
            </a:pPr>
            <a:r>
              <a:rPr lang="en-US" dirty="0">
                <a:solidFill>
                  <a:schemeClr val="tx1">
                    <a:lumMod val="75000"/>
                    <a:lumOff val="25000"/>
                  </a:schemeClr>
                </a:solidFill>
                <a:ea typeface="+mj-ea"/>
                <a:cs typeface="+mj-cs"/>
              </a:rPr>
              <a:t>What letter is this?</a:t>
            </a:r>
          </a:p>
        </p:txBody>
      </p:sp>
      <p:sp>
        <p:nvSpPr>
          <p:cNvPr id="82946" name="Slide Number Placeholder 5">
            <a:extLst>
              <a:ext uri="{FF2B5EF4-FFF2-40B4-BE49-F238E27FC236}">
                <a16:creationId xmlns:a16="http://schemas.microsoft.com/office/drawing/2014/main" id="{D74D8033-E931-584A-B69E-43D4F08BB6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AD875B2-A02E-0D49-818C-931D6AFE4F47}" type="slidenum">
              <a:rPr lang="en-US" altLang="en-US" sz="1200">
                <a:solidFill>
                  <a:srgbClr val="898989"/>
                </a:solidFill>
                <a:latin typeface="Times" pitchFamily="2" charset="0"/>
              </a:rPr>
              <a:pPr>
                <a:spcBef>
                  <a:spcPct val="0"/>
                </a:spcBef>
                <a:buFontTx/>
                <a:buNone/>
              </a:pPr>
              <a:t>30</a:t>
            </a:fld>
            <a:endParaRPr lang="en-US" altLang="en-US" sz="1200">
              <a:solidFill>
                <a:srgbClr val="898989"/>
              </a:solidFill>
              <a:latin typeface="Times" pitchFamily="2" charset="0"/>
            </a:endParaRPr>
          </a:p>
        </p:txBody>
      </p:sp>
      <p:pic>
        <p:nvPicPr>
          <p:cNvPr id="2" name="Picture 1" descr="untitled.jpg">
            <a:extLst>
              <a:ext uri="{FF2B5EF4-FFF2-40B4-BE49-F238E27FC236}">
                <a16:creationId xmlns:a16="http://schemas.microsoft.com/office/drawing/2014/main" id="{4B9416E6-2E94-094A-9A0A-60E249C7B4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66900"/>
            <a:ext cx="81915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titled.jpg">
            <a:extLst>
              <a:ext uri="{FF2B5EF4-FFF2-40B4-BE49-F238E27FC236}">
                <a16:creationId xmlns:a16="http://schemas.microsoft.com/office/drawing/2014/main" id="{B7F84B9C-A9F4-AF48-8ACA-2D4459B6E5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48000"/>
            <a:ext cx="8229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E8F163EF-BA3F-2C45-B1E6-E6F317D54E5E}"/>
              </a:ext>
            </a:extLst>
          </p:cNvPr>
          <p:cNvSpPr>
            <a:spLocks noGrp="1"/>
          </p:cNvSpPr>
          <p:nvPr>
            <p:ph type="title"/>
          </p:nvPr>
        </p:nvSpPr>
        <p:spPr/>
        <p:txBody>
          <a:bodyPr/>
          <a:lstStyle/>
          <a:p>
            <a:r>
              <a:rPr lang="en-US" altLang="en-US">
                <a:ea typeface="ＭＳ Ｐゴシック" panose="020B0600070205080204" pitchFamily="34" charset="-128"/>
              </a:rPr>
              <a:t>Read this</a:t>
            </a:r>
          </a:p>
        </p:txBody>
      </p:sp>
      <p:sp>
        <p:nvSpPr>
          <p:cNvPr id="84994" name="Slide Number Placeholder 2">
            <a:extLst>
              <a:ext uri="{FF2B5EF4-FFF2-40B4-BE49-F238E27FC236}">
                <a16:creationId xmlns:a16="http://schemas.microsoft.com/office/drawing/2014/main" id="{7A030AC8-3BFB-9941-972B-CD9D0D79E2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1FCF128-4381-014A-9078-51E971DB24C8}" type="slidenum">
              <a:rPr lang="en-US" altLang="en-US" sz="1200">
                <a:solidFill>
                  <a:srgbClr val="898989"/>
                </a:solidFill>
                <a:latin typeface="Times" pitchFamily="2" charset="0"/>
              </a:rPr>
              <a:pPr>
                <a:spcBef>
                  <a:spcPct val="0"/>
                </a:spcBef>
                <a:buFontTx/>
                <a:buNone/>
              </a:pPr>
              <a:t>31</a:t>
            </a:fld>
            <a:endParaRPr lang="en-US" altLang="en-US" sz="1200">
              <a:solidFill>
                <a:srgbClr val="898989"/>
              </a:solidFill>
              <a:latin typeface="Times" pitchFamily="2" charset="0"/>
            </a:endParaRPr>
          </a:p>
        </p:txBody>
      </p:sp>
      <p:pic>
        <p:nvPicPr>
          <p:cNvPr id="4" name="Picture 3" descr="untitled.jpg">
            <a:extLst>
              <a:ext uri="{FF2B5EF4-FFF2-40B4-BE49-F238E27FC236}">
                <a16:creationId xmlns:a16="http://schemas.microsoft.com/office/drawing/2014/main" id="{7C6BFC89-FD32-7044-A78E-28E10BDD60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24200"/>
            <a:ext cx="1549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ntitled.jpg">
            <a:extLst>
              <a:ext uri="{FF2B5EF4-FFF2-40B4-BE49-F238E27FC236}">
                <a16:creationId xmlns:a16="http://schemas.microsoft.com/office/drawing/2014/main" id="{C252A240-8C8C-144A-A6A5-B3BCC803FC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8200" y="4178300"/>
            <a:ext cx="576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ntitled.jpg">
            <a:extLst>
              <a:ext uri="{FF2B5EF4-FFF2-40B4-BE49-F238E27FC236}">
                <a16:creationId xmlns:a16="http://schemas.microsoft.com/office/drawing/2014/main" id="{00FE7D7C-6364-4241-B3ED-ECB0C8F624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28800"/>
            <a:ext cx="57531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30BC289-66D1-644D-BA33-6B3F80BE314F}"/>
              </a:ext>
            </a:extLst>
          </p:cNvPr>
          <p:cNvSpPr>
            <a:spLocks noGrp="1"/>
          </p:cNvSpPr>
          <p:nvPr>
            <p:ph type="title"/>
          </p:nvPr>
        </p:nvSpPr>
        <p:spPr>
          <a:xfrm>
            <a:off x="2209800" y="-1524000"/>
            <a:ext cx="7772400" cy="1143000"/>
          </a:xfrm>
        </p:spPr>
        <p:txBody>
          <a:bodyPr/>
          <a:lstStyle/>
          <a:p>
            <a:pPr eaLnBrk="1" hangingPunct="1"/>
            <a:r>
              <a:rPr lang="en-US" altLang="en-US">
                <a:ea typeface="ＭＳ Ｐゴシック" panose="020B0600070205080204" pitchFamily="34" charset="-128"/>
              </a:rPr>
              <a:t>Fido is Drunk</a:t>
            </a:r>
          </a:p>
        </p:txBody>
      </p:sp>
      <p:pic>
        <p:nvPicPr>
          <p:cNvPr id="86018" name="Picture 4">
            <a:extLst>
              <a:ext uri="{FF2B5EF4-FFF2-40B4-BE49-F238E27FC236}">
                <a16:creationId xmlns:a16="http://schemas.microsoft.com/office/drawing/2014/main" id="{79AC8A2E-625D-2D4E-8C26-1A465B7639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824038"/>
            <a:ext cx="7772400" cy="3357562"/>
          </a:xfrm>
        </p:spPr>
      </p:pic>
      <p:sp>
        <p:nvSpPr>
          <p:cNvPr id="86019" name="Slide Number Placeholder 5">
            <a:extLst>
              <a:ext uri="{FF2B5EF4-FFF2-40B4-BE49-F238E27FC236}">
                <a16:creationId xmlns:a16="http://schemas.microsoft.com/office/drawing/2014/main" id="{82E847E3-59E1-6C45-BF06-A46A22300C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242CD46-8CE8-004C-B653-82F2DEAC875D}" type="slidenum">
              <a:rPr lang="en-US" altLang="en-US" sz="1200">
                <a:solidFill>
                  <a:srgbClr val="898989"/>
                </a:solidFill>
                <a:latin typeface="Times" pitchFamily="2" charset="0"/>
              </a:rPr>
              <a:pPr>
                <a:spcBef>
                  <a:spcPct val="0"/>
                </a:spcBef>
                <a:buFontTx/>
                <a:buNone/>
              </a:pPr>
              <a:t>32</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4CF41A7C-952C-C748-A0D0-2856A05C3922}"/>
              </a:ext>
            </a:extLst>
          </p:cNvPr>
          <p:cNvSpPr>
            <a:spLocks noGrp="1"/>
          </p:cNvSpPr>
          <p:nvPr>
            <p:ph type="title"/>
          </p:nvPr>
        </p:nvSpPr>
        <p:spPr/>
        <p:txBody>
          <a:bodyPr/>
          <a:lstStyle/>
          <a:p>
            <a:pPr eaLnBrk="1" hangingPunct="1"/>
            <a:r>
              <a:rPr lang="en-US" altLang="en-US">
                <a:ea typeface="ＭＳ Ｐゴシック" panose="020B0600070205080204" pitchFamily="34" charset="-128"/>
              </a:rPr>
              <a:t>Word Superiority Effect</a:t>
            </a:r>
          </a:p>
        </p:txBody>
      </p:sp>
      <p:sp>
        <p:nvSpPr>
          <p:cNvPr id="89090" name="Rectangle 3">
            <a:extLst>
              <a:ext uri="{FF2B5EF4-FFF2-40B4-BE49-F238E27FC236}">
                <a16:creationId xmlns:a16="http://schemas.microsoft.com/office/drawing/2014/main" id="{2C44182B-81A1-BC4E-AE16-1714527ACCDB}"/>
              </a:ext>
            </a:extLst>
          </p:cNvPr>
          <p:cNvSpPr>
            <a:spLocks noGrp="1"/>
          </p:cNvSpPr>
          <p:nvPr>
            <p:ph idx="1"/>
          </p:nvPr>
        </p:nvSpPr>
        <p:spPr>
          <a:xfrm>
            <a:off x="1981200" y="2355851"/>
            <a:ext cx="8229600" cy="1844675"/>
          </a:xfrm>
        </p:spPr>
        <p:txBody>
          <a:bodyPr/>
          <a:lstStyle/>
          <a:p>
            <a:pPr eaLnBrk="1" hangingPunct="1">
              <a:buFont typeface="Wingdings" pitchFamily="2" charset="2"/>
              <a:buNone/>
            </a:pPr>
            <a:r>
              <a:rPr lang="en-US" altLang="en-US">
                <a:ea typeface="ＭＳ Ｐゴシック" panose="020B0600070205080204" pitchFamily="34" charset="-128"/>
              </a:rPr>
              <a:t>We can identify a single letter more rapidly and more accurately when it appears in a </a:t>
            </a:r>
            <a:r>
              <a:rPr lang="en-US" altLang="en-US">
                <a:solidFill>
                  <a:srgbClr val="FF0000"/>
                </a:solidFill>
                <a:ea typeface="ＭＳ Ｐゴシック" panose="020B0600070205080204" pitchFamily="34" charset="-128"/>
              </a:rPr>
              <a:t>word</a:t>
            </a:r>
            <a:r>
              <a:rPr lang="en-US" altLang="en-US">
                <a:ea typeface="ＭＳ Ｐゴシック" panose="020B0600070205080204" pitchFamily="34" charset="-128"/>
              </a:rPr>
              <a:t> than when it appears in a </a:t>
            </a:r>
            <a:r>
              <a:rPr lang="en-US" altLang="en-US">
                <a:solidFill>
                  <a:srgbClr val="8000FF"/>
                </a:solidFill>
                <a:ea typeface="ＭＳ Ｐゴシック" panose="020B0600070205080204" pitchFamily="34" charset="-128"/>
              </a:rPr>
              <a:t>non-word</a:t>
            </a:r>
            <a:r>
              <a:rPr lang="en-US" altLang="en-US">
                <a:ea typeface="ＭＳ Ｐゴシック" panose="020B0600070205080204" pitchFamily="34" charset="-128"/>
              </a:rPr>
              <a:t>.</a:t>
            </a:r>
          </a:p>
        </p:txBody>
      </p:sp>
      <p:sp>
        <p:nvSpPr>
          <p:cNvPr id="89091" name="Slide Number Placeholder 5">
            <a:extLst>
              <a:ext uri="{FF2B5EF4-FFF2-40B4-BE49-F238E27FC236}">
                <a16:creationId xmlns:a16="http://schemas.microsoft.com/office/drawing/2014/main" id="{7A0FBE1D-62F1-214A-A48D-45BD25025C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EB3133A-6BCC-6643-8C2D-70538BD79CCD}" type="slidenum">
              <a:rPr lang="en-US" altLang="en-US" sz="1200">
                <a:solidFill>
                  <a:srgbClr val="898989"/>
                </a:solidFill>
                <a:latin typeface="Times" pitchFamily="2" charset="0"/>
              </a:rPr>
              <a:pPr>
                <a:spcBef>
                  <a:spcPct val="0"/>
                </a:spcBef>
                <a:buFontTx/>
                <a:buNone/>
              </a:pPr>
              <a:t>33</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1137" name="Title 4">
            <a:extLst>
              <a:ext uri="{FF2B5EF4-FFF2-40B4-BE49-F238E27FC236}">
                <a16:creationId xmlns:a16="http://schemas.microsoft.com/office/drawing/2014/main" id="{502D2FC7-73CC-A04D-B205-0C6EF51F78D6}"/>
              </a:ext>
            </a:extLst>
          </p:cNvPr>
          <p:cNvSpPr>
            <a:spLocks noGrp="1"/>
          </p:cNvSpPr>
          <p:nvPr>
            <p:ph type="ctrTitle"/>
          </p:nvPr>
        </p:nvSpPr>
        <p:spPr/>
        <p:txBody>
          <a:bodyPr/>
          <a:lstStyle/>
          <a:p>
            <a:r>
              <a:rPr lang="en-US" altLang="en-US">
                <a:ea typeface="ＭＳ Ｐゴシック" panose="020B0600070205080204" pitchFamily="34" charset="-128"/>
              </a:rPr>
              <a:t>Demonstration</a:t>
            </a:r>
          </a:p>
        </p:txBody>
      </p:sp>
      <p:sp>
        <p:nvSpPr>
          <p:cNvPr id="6" name="Subtitle 5">
            <a:extLst>
              <a:ext uri="{FF2B5EF4-FFF2-40B4-BE49-F238E27FC236}">
                <a16:creationId xmlns:a16="http://schemas.microsoft.com/office/drawing/2014/main" id="{5B1BBD4C-F24F-F043-8023-359277CFC731}"/>
              </a:ext>
            </a:extLst>
          </p:cNvPr>
          <p:cNvSpPr>
            <a:spLocks noGrp="1"/>
          </p:cNvSpPr>
          <p:nvPr>
            <p:ph type="subTitle" idx="1"/>
          </p:nvPr>
        </p:nvSpPr>
        <p:spPr/>
        <p:txBody>
          <a:bodyPr/>
          <a:lstStyle/>
          <a:p>
            <a:pPr>
              <a:buFont typeface="Arial" charset="0"/>
              <a:buNone/>
              <a:defRPr/>
            </a:pPr>
            <a:endParaRPr lang="en-US"/>
          </a:p>
        </p:txBody>
      </p:sp>
      <p:sp>
        <p:nvSpPr>
          <p:cNvPr id="91139" name="Slide Number Placeholder 3">
            <a:extLst>
              <a:ext uri="{FF2B5EF4-FFF2-40B4-BE49-F238E27FC236}">
                <a16:creationId xmlns:a16="http://schemas.microsoft.com/office/drawing/2014/main" id="{0A2680BD-6DB3-B445-A508-D6F792BF2E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EE8190B-DE07-124E-A5E3-132060BCC07A}" type="slidenum">
              <a:rPr lang="en-US" altLang="en-US" sz="1200">
                <a:solidFill>
                  <a:srgbClr val="898989"/>
                </a:solidFill>
                <a:latin typeface="Times" pitchFamily="2" charset="0"/>
              </a:rPr>
              <a:pPr>
                <a:spcBef>
                  <a:spcPct val="0"/>
                </a:spcBef>
                <a:buFontTx/>
                <a:buNone/>
              </a:pPr>
              <a:t>34</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2161" name="Title 4">
            <a:extLst>
              <a:ext uri="{FF2B5EF4-FFF2-40B4-BE49-F238E27FC236}">
                <a16:creationId xmlns:a16="http://schemas.microsoft.com/office/drawing/2014/main" id="{E3AF7D02-AA96-4F44-A64F-57A6A7E27773}"/>
              </a:ext>
            </a:extLst>
          </p:cNvPr>
          <p:cNvSpPr>
            <a:spLocks noGrp="1"/>
          </p:cNvSpPr>
          <p:nvPr>
            <p:ph type="title"/>
          </p:nvPr>
        </p:nvSpPr>
        <p:spPr/>
        <p:txBody>
          <a:bodyPr/>
          <a:lstStyle/>
          <a:p>
            <a:r>
              <a:rPr lang="en-US" altLang="en-US" dirty="0">
                <a:ea typeface="ＭＳ Ｐゴシック" panose="020B0600070205080204" pitchFamily="34" charset="-128"/>
              </a:rPr>
              <a:t>Identifying a letter</a:t>
            </a:r>
          </a:p>
        </p:txBody>
      </p:sp>
      <p:sp>
        <p:nvSpPr>
          <p:cNvPr id="92162" name="Content Placeholder 5">
            <a:extLst>
              <a:ext uri="{FF2B5EF4-FFF2-40B4-BE49-F238E27FC236}">
                <a16:creationId xmlns:a16="http://schemas.microsoft.com/office/drawing/2014/main" id="{264B4EB4-2A3D-5A4A-A93B-0A7E5D3053D8}"/>
              </a:ext>
            </a:extLst>
          </p:cNvPr>
          <p:cNvSpPr>
            <a:spLocks noGrp="1"/>
          </p:cNvSpPr>
          <p:nvPr>
            <p:ph idx="1"/>
          </p:nvPr>
        </p:nvSpPr>
        <p:spPr>
          <a:xfrm>
            <a:off x="1981200" y="1828800"/>
            <a:ext cx="8229600" cy="3429000"/>
          </a:xfrm>
        </p:spPr>
        <p:txBody>
          <a:bodyPr/>
          <a:lstStyle/>
          <a:p>
            <a:pPr>
              <a:spcAft>
                <a:spcPts val="1200"/>
              </a:spcAft>
            </a:pPr>
            <a:r>
              <a:rPr lang="en-US" altLang="en-US" dirty="0">
                <a:ea typeface="ＭＳ Ｐゴシック" panose="020B0600070205080204" pitchFamily="34" charset="-128"/>
              </a:rPr>
              <a:t>Your task: Identify the letter at the end of each word (’D’ or ‘K’)</a:t>
            </a:r>
          </a:p>
          <a:p>
            <a:pPr>
              <a:spcAft>
                <a:spcPts val="1200"/>
              </a:spcAft>
            </a:pPr>
            <a:r>
              <a:rPr lang="en-US" altLang="en-US" dirty="0">
                <a:ea typeface="ＭＳ Ｐゴシック" panose="020B0600070205080204" pitchFamily="34" charset="-128"/>
              </a:rPr>
              <a:t>The target letter will always occur at the </a:t>
            </a:r>
            <a:r>
              <a:rPr lang="en-US" altLang="en-US" dirty="0">
                <a:solidFill>
                  <a:srgbClr val="FF0000"/>
                </a:solidFill>
                <a:ea typeface="ＭＳ Ｐゴシック" panose="020B0600070205080204" pitchFamily="34" charset="-128"/>
              </a:rPr>
              <a:t>end</a:t>
            </a:r>
            <a:r>
              <a:rPr lang="en-US" altLang="en-US" dirty="0">
                <a:ea typeface="ＭＳ Ｐゴシック" panose="020B0600070205080204" pitchFamily="34" charset="-128"/>
              </a:rPr>
              <a:t> of the </a:t>
            </a:r>
            <a:r>
              <a:rPr lang="en-US" altLang="en-US" i="1" dirty="0">
                <a:solidFill>
                  <a:srgbClr val="FF0000"/>
                </a:solidFill>
                <a:ea typeface="ＭＳ Ｐゴシック" panose="020B0600070205080204" pitchFamily="34" charset="-128"/>
              </a:rPr>
              <a:t>string</a:t>
            </a:r>
            <a:r>
              <a:rPr lang="en-US" altLang="en-US" dirty="0">
                <a:solidFill>
                  <a:srgbClr val="FF0000"/>
                </a:solidFill>
                <a:ea typeface="ＭＳ Ｐゴシック" panose="020B0600070205080204" pitchFamily="34" charset="-128"/>
              </a:rPr>
              <a:t> </a:t>
            </a:r>
            <a:r>
              <a:rPr lang="en-US" altLang="en-US" dirty="0">
                <a:ea typeface="ＭＳ Ｐゴシック" panose="020B0600070205080204" pitchFamily="34" charset="-128"/>
              </a:rPr>
              <a:t>of letters.</a:t>
            </a:r>
          </a:p>
          <a:p>
            <a:pPr>
              <a:spcAft>
                <a:spcPts val="1200"/>
              </a:spcAft>
            </a:pPr>
            <a:r>
              <a:rPr lang="en-US" altLang="en-US" dirty="0">
                <a:ea typeface="ＭＳ Ｐゴシック" panose="020B0600070205080204" pitchFamily="34" charset="-128"/>
              </a:rPr>
              <a:t>The string may be a word (e.g. </a:t>
            </a:r>
            <a:r>
              <a:rPr lang="en-US" altLang="en-US" dirty="0">
                <a:solidFill>
                  <a:srgbClr val="7030A0"/>
                </a:solidFill>
                <a:ea typeface="ＭＳ Ｐゴシック" panose="020B0600070205080204" pitchFamily="34" charset="-128"/>
              </a:rPr>
              <a:t>book</a:t>
            </a:r>
            <a:r>
              <a:rPr lang="en-US" altLang="en-US" dirty="0">
                <a:ea typeface="ＭＳ Ｐゴシック" panose="020B0600070205080204" pitchFamily="34" charset="-128"/>
              </a:rPr>
              <a:t>) or a nonword (e.g. </a:t>
            </a:r>
            <a:r>
              <a:rPr lang="en-US" altLang="en-US" dirty="0" err="1">
                <a:solidFill>
                  <a:srgbClr val="8000FF"/>
                </a:solidFill>
                <a:ea typeface="ＭＳ Ｐゴシック" panose="020B0600070205080204" pitchFamily="34" charset="-128"/>
              </a:rPr>
              <a:t>obok</a:t>
            </a:r>
            <a:r>
              <a:rPr lang="en-US" altLang="en-US" dirty="0">
                <a:ea typeface="ＭＳ Ｐゴシック" panose="020B0600070205080204" pitchFamily="34" charset="-128"/>
              </a:rPr>
              <a:t>)</a:t>
            </a:r>
          </a:p>
        </p:txBody>
      </p:sp>
      <p:sp>
        <p:nvSpPr>
          <p:cNvPr id="92163" name="Slide Number Placeholder 3">
            <a:extLst>
              <a:ext uri="{FF2B5EF4-FFF2-40B4-BE49-F238E27FC236}">
                <a16:creationId xmlns:a16="http://schemas.microsoft.com/office/drawing/2014/main" id="{DFA951F6-76F7-3B4C-A84B-8D3614901E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04F3456-E351-944D-9752-21324230D532}" type="slidenum">
              <a:rPr lang="en-US" altLang="en-US" sz="1200">
                <a:solidFill>
                  <a:srgbClr val="898989"/>
                </a:solidFill>
                <a:latin typeface="Times" pitchFamily="2" charset="0"/>
              </a:rPr>
              <a:pPr>
                <a:spcBef>
                  <a:spcPct val="0"/>
                </a:spcBef>
                <a:buFontTx/>
                <a:buNone/>
              </a:pPr>
              <a:t>35</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1E8D-99E8-924B-B71A-DBC1E42645B9}"/>
              </a:ext>
            </a:extLst>
          </p:cNvPr>
          <p:cNvSpPr>
            <a:spLocks noGrp="1"/>
          </p:cNvSpPr>
          <p:nvPr>
            <p:ph type="title"/>
          </p:nvPr>
        </p:nvSpPr>
        <p:spPr>
          <a:xfrm>
            <a:off x="1524000" y="274638"/>
            <a:ext cx="9144000" cy="1143000"/>
          </a:xfrm>
        </p:spPr>
        <p:txBody>
          <a:bodyPr/>
          <a:lstStyle/>
          <a:p>
            <a:r>
              <a:rPr lang="en-US" altLang="en-US" dirty="0">
                <a:ea typeface="ＭＳ Ｐゴシック" panose="020B0600070205080204" pitchFamily="34" charset="-128"/>
              </a:rPr>
              <a:t>What letter do you see?</a:t>
            </a:r>
          </a:p>
        </p:txBody>
      </p:sp>
      <p:sp>
        <p:nvSpPr>
          <p:cNvPr id="93186" name="Slide Number Placeholder 3">
            <a:extLst>
              <a:ext uri="{FF2B5EF4-FFF2-40B4-BE49-F238E27FC236}">
                <a16:creationId xmlns:a16="http://schemas.microsoft.com/office/drawing/2014/main" id="{5B95DB12-F3A7-F64D-8A60-BE5E5CD657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05F2E2A-7668-7346-9038-46EB5BFBF169}" type="slidenum">
              <a:rPr lang="en-US" altLang="en-US" sz="1200">
                <a:solidFill>
                  <a:srgbClr val="898989"/>
                </a:solidFill>
                <a:latin typeface="Times" pitchFamily="2" charset="0"/>
              </a:rPr>
              <a:pPr>
                <a:spcBef>
                  <a:spcPct val="0"/>
                </a:spcBef>
                <a:buFontTx/>
                <a:buNone/>
              </a:pPr>
              <a:t>36</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826DB673-6719-0746-8972-BDFBEBC01ECD}"/>
              </a:ext>
            </a:extLst>
          </p:cNvPr>
          <p:cNvSpPr txBox="1">
            <a:spLocks noChangeArrowheads="1"/>
          </p:cNvSpPr>
          <p:nvPr/>
        </p:nvSpPr>
        <p:spPr bwMode="auto">
          <a:xfrm>
            <a:off x="5299075" y="3048001"/>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a:latin typeface="Times" pitchFamily="2" charset="0"/>
              </a:rPr>
              <a:t>OWRD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E677-FF00-744D-ABF3-4E296AF97BE7}"/>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95234" name="Slide Number Placeholder 3">
            <a:extLst>
              <a:ext uri="{FF2B5EF4-FFF2-40B4-BE49-F238E27FC236}">
                <a16:creationId xmlns:a16="http://schemas.microsoft.com/office/drawing/2014/main" id="{43C577E8-2F5A-BB48-91E9-CEB0A4BC68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9C73FE-BA85-4C4C-92D4-6D59AD67D333}" type="slidenum">
              <a:rPr lang="en-US" altLang="en-US" sz="1200">
                <a:solidFill>
                  <a:srgbClr val="898989"/>
                </a:solidFill>
                <a:latin typeface="Times" pitchFamily="2" charset="0"/>
              </a:rPr>
              <a:pPr>
                <a:spcBef>
                  <a:spcPct val="0"/>
                </a:spcBef>
                <a:buFontTx/>
                <a:buNone/>
              </a:pPr>
              <a:t>37</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F01B7FD5-A01A-904A-8852-FFE5F087A6C2}"/>
              </a:ext>
            </a:extLst>
          </p:cNvPr>
          <p:cNvSpPr txBox="1">
            <a:spLocks noChangeArrowheads="1"/>
          </p:cNvSpPr>
          <p:nvPr/>
        </p:nvSpPr>
        <p:spPr bwMode="auto">
          <a:xfrm>
            <a:off x="5299075" y="3048001"/>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WORK</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22BC-A0F5-5040-AC59-6201724DB61F}"/>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96258" name="Slide Number Placeholder 3">
            <a:extLst>
              <a:ext uri="{FF2B5EF4-FFF2-40B4-BE49-F238E27FC236}">
                <a16:creationId xmlns:a16="http://schemas.microsoft.com/office/drawing/2014/main" id="{4C94EF69-09AF-564F-824F-096CFD733B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D015573-6C70-9A4D-BC6A-41803675D815}" type="slidenum">
              <a:rPr lang="en-US" altLang="en-US" sz="1200">
                <a:solidFill>
                  <a:srgbClr val="898989"/>
                </a:solidFill>
                <a:latin typeface="Times" pitchFamily="2" charset="0"/>
              </a:rPr>
              <a:pPr>
                <a:spcBef>
                  <a:spcPct val="0"/>
                </a:spcBef>
                <a:buFontTx/>
                <a:buNone/>
              </a:pPr>
              <a:t>38</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8905D555-24FA-C74E-8311-78D2F87D263A}"/>
              </a:ext>
            </a:extLst>
          </p:cNvPr>
          <p:cNvSpPr txBox="1">
            <a:spLocks noChangeArrowheads="1"/>
          </p:cNvSpPr>
          <p:nvPr/>
        </p:nvSpPr>
        <p:spPr bwMode="auto">
          <a:xfrm>
            <a:off x="5299075" y="3048001"/>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WROK</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0B2A-7A64-3F40-93EB-6010631335B5}"/>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94210" name="Slide Number Placeholder 3">
            <a:extLst>
              <a:ext uri="{FF2B5EF4-FFF2-40B4-BE49-F238E27FC236}">
                <a16:creationId xmlns:a16="http://schemas.microsoft.com/office/drawing/2014/main" id="{C49F26DB-77E2-7E4E-A9C9-E9DEFA7AF4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EF09A2C-83CC-FB4A-9299-C20B5E43D27D}" type="slidenum">
              <a:rPr lang="en-US" altLang="en-US" sz="1200">
                <a:solidFill>
                  <a:srgbClr val="898989"/>
                </a:solidFill>
                <a:latin typeface="Times" pitchFamily="2" charset="0"/>
              </a:rPr>
              <a:pPr>
                <a:spcBef>
                  <a:spcPct val="0"/>
                </a:spcBef>
                <a:buFontTx/>
                <a:buNone/>
              </a:pPr>
              <a:t>39</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6D0E4A52-CF67-D74C-BAAB-CE44BD90FBA7}"/>
              </a:ext>
            </a:extLst>
          </p:cNvPr>
          <p:cNvSpPr txBox="1">
            <a:spLocks noChangeArrowheads="1"/>
          </p:cNvSpPr>
          <p:nvPr/>
        </p:nvSpPr>
        <p:spPr bwMode="auto">
          <a:xfrm>
            <a:off x="5299075" y="3048001"/>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65C238B8-212E-154E-8C7D-64CC81A6AD1C}"/>
              </a:ext>
            </a:extLst>
          </p:cNvPr>
          <p:cNvSpPr>
            <a:spLocks noGrp="1"/>
          </p:cNvSpPr>
          <p:nvPr>
            <p:ph type="title"/>
          </p:nvPr>
        </p:nvSpPr>
        <p:spPr/>
        <p:txBody>
          <a:bodyPr/>
          <a:lstStyle/>
          <a:p>
            <a:r>
              <a:rPr lang="en-US" altLang="en-US">
                <a:ea typeface="ＭＳ Ｐゴシック" panose="020B0600070205080204" pitchFamily="34" charset="-128"/>
              </a:rPr>
              <a:t>Pattern Recognition</a:t>
            </a:r>
          </a:p>
        </p:txBody>
      </p:sp>
      <p:sp>
        <p:nvSpPr>
          <p:cNvPr id="137218" name="Content Placeholder 2">
            <a:extLst>
              <a:ext uri="{FF2B5EF4-FFF2-40B4-BE49-F238E27FC236}">
                <a16:creationId xmlns:a16="http://schemas.microsoft.com/office/drawing/2014/main" id="{3165810E-D0C6-F042-BD89-F6D48E22424A}"/>
              </a:ext>
            </a:extLst>
          </p:cNvPr>
          <p:cNvSpPr>
            <a:spLocks noGrp="1"/>
          </p:cNvSpPr>
          <p:nvPr>
            <p:ph idx="1"/>
          </p:nvPr>
        </p:nvSpPr>
        <p:spPr>
          <a:xfrm>
            <a:off x="1981200" y="1828800"/>
            <a:ext cx="8229600" cy="3581400"/>
          </a:xfrm>
        </p:spPr>
        <p:txBody>
          <a:bodyPr/>
          <a:lstStyle/>
          <a:p>
            <a:pPr>
              <a:spcAft>
                <a:spcPts val="1200"/>
              </a:spcAft>
            </a:pPr>
            <a:r>
              <a:rPr lang="en-US" altLang="en-US" dirty="0">
                <a:solidFill>
                  <a:srgbClr val="FF0000"/>
                </a:solidFill>
                <a:ea typeface="ＭＳ Ｐゴシック" panose="020B0600070205080204" pitchFamily="34" charset="-128"/>
              </a:rPr>
              <a:t>Perceptual </a:t>
            </a:r>
            <a:r>
              <a:rPr lang="en-US" altLang="en-US" dirty="0">
                <a:ea typeface="ＭＳ Ｐゴシック" panose="020B0600070205080204" pitchFamily="34" charset="-128"/>
              </a:rPr>
              <a:t>identification</a:t>
            </a:r>
            <a:r>
              <a:rPr lang="en-US" altLang="en-US" dirty="0">
                <a:solidFill>
                  <a:srgbClr val="FF0000"/>
                </a:solidFill>
                <a:ea typeface="ＭＳ Ｐゴシック" panose="020B0600070205080204" pitchFamily="34" charset="-128"/>
              </a:rPr>
              <a:t> </a:t>
            </a:r>
            <a:r>
              <a:rPr lang="en-US" altLang="en-US" dirty="0">
                <a:ea typeface="ＭＳ Ｐゴシック" panose="020B0600070205080204" pitchFamily="34" charset="-128"/>
              </a:rPr>
              <a:t>of a complex </a:t>
            </a:r>
            <a:r>
              <a:rPr lang="en-US" altLang="en-US" dirty="0">
                <a:solidFill>
                  <a:srgbClr val="FF0000"/>
                </a:solidFill>
                <a:ea typeface="ＭＳ Ｐゴシック" panose="020B0600070205080204" pitchFamily="34" charset="-128"/>
              </a:rPr>
              <a:t>arrangement</a:t>
            </a:r>
            <a:r>
              <a:rPr lang="en-US" altLang="en-US" dirty="0">
                <a:ea typeface="ＭＳ Ｐゴシック" panose="020B0600070205080204" pitchFamily="34" charset="-128"/>
              </a:rPr>
              <a:t> of sensory stimuli</a:t>
            </a:r>
          </a:p>
          <a:p>
            <a:pPr>
              <a:spcAft>
                <a:spcPts val="1200"/>
              </a:spcAft>
            </a:pPr>
            <a:r>
              <a:rPr lang="en-US" altLang="en-US" dirty="0">
                <a:ea typeface="ＭＳ Ｐゴシック" panose="020B0600070205080204" pitchFamily="34" charset="-128"/>
              </a:rPr>
              <a:t>The stimulus ‘K’ is recognized as a familiar pattern – i.e. the </a:t>
            </a:r>
            <a:r>
              <a:rPr lang="en-US" altLang="en-US" dirty="0">
                <a:solidFill>
                  <a:srgbClr val="FF0000"/>
                </a:solidFill>
                <a:ea typeface="ＭＳ Ｐゴシック" panose="020B0600070205080204" pitchFamily="34" charset="-128"/>
              </a:rPr>
              <a:t>letter</a:t>
            </a:r>
            <a:r>
              <a:rPr lang="en-US" altLang="en-US" dirty="0">
                <a:ea typeface="ＭＳ Ｐゴシック" panose="020B0600070205080204" pitchFamily="34" charset="-128"/>
              </a:rPr>
              <a:t> ‘K’</a:t>
            </a:r>
          </a:p>
          <a:p>
            <a:pPr>
              <a:spcAft>
                <a:spcPts val="1200"/>
              </a:spcAft>
            </a:pPr>
            <a:r>
              <a:rPr lang="en-US" altLang="en-US" dirty="0">
                <a:ea typeface="ＭＳ Ｐゴシック" panose="020B0600070205080204" pitchFamily="34" charset="-128"/>
              </a:rPr>
              <a:t>A series of musical notes recognized as a </a:t>
            </a:r>
            <a:r>
              <a:rPr lang="en-US" altLang="en-US" dirty="0">
                <a:solidFill>
                  <a:srgbClr val="FF0000"/>
                </a:solidFill>
                <a:ea typeface="ＭＳ Ｐゴシック" panose="020B0600070205080204" pitchFamily="34" charset="-128"/>
              </a:rPr>
              <a:t>melody</a:t>
            </a:r>
            <a:r>
              <a:rPr lang="en-US" altLang="en-US" dirty="0">
                <a:ea typeface="ＭＳ Ｐゴシック" panose="020B0600070205080204" pitchFamily="34" charset="-128"/>
              </a:rPr>
              <a:t> or musical phrase</a:t>
            </a:r>
          </a:p>
        </p:txBody>
      </p:sp>
      <p:sp>
        <p:nvSpPr>
          <p:cNvPr id="137219" name="Slide Number Placeholder 3">
            <a:extLst>
              <a:ext uri="{FF2B5EF4-FFF2-40B4-BE49-F238E27FC236}">
                <a16:creationId xmlns:a16="http://schemas.microsoft.com/office/drawing/2014/main" id="{62B907CF-D929-4048-B3B3-C08B3005EB8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9ED77C-75F0-E140-942B-B0CFFF3791C1}" type="slidenum">
              <a:rPr lang="en-US" altLang="en-US" sz="1200">
                <a:solidFill>
                  <a:srgbClr val="898989"/>
                </a:solidFill>
              </a:rPr>
              <a:pPr/>
              <a:t>4</a:t>
            </a:fld>
            <a:endParaRPr lang="en-US" altLang="en-US" sz="1200">
              <a:solidFill>
                <a:srgbClr val="898989"/>
              </a:solidFill>
            </a:endParaRPr>
          </a:p>
        </p:txBody>
      </p:sp>
    </p:spTree>
  </p:cSld>
  <p:clrMapOvr>
    <a:masterClrMapping/>
  </p:clrMapOvr>
  <p:transition spd="med">
    <p:pull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1E8D-99E8-924B-B71A-DBC1E42645B9}"/>
              </a:ext>
            </a:extLst>
          </p:cNvPr>
          <p:cNvSpPr>
            <a:spLocks noGrp="1"/>
          </p:cNvSpPr>
          <p:nvPr>
            <p:ph type="title"/>
          </p:nvPr>
        </p:nvSpPr>
        <p:spPr>
          <a:xfrm>
            <a:off x="1524000" y="274638"/>
            <a:ext cx="9144000" cy="1143000"/>
          </a:xfrm>
        </p:spPr>
        <p:txBody>
          <a:bodyPr/>
          <a:lstStyle/>
          <a:p>
            <a:r>
              <a:rPr lang="en-US" altLang="en-US" dirty="0">
                <a:ea typeface="ＭＳ Ｐゴシック" panose="020B0600070205080204" pitchFamily="34" charset="-128"/>
              </a:rPr>
              <a:t>You saw each of these 4 strings</a:t>
            </a:r>
          </a:p>
        </p:txBody>
      </p:sp>
      <p:sp>
        <p:nvSpPr>
          <p:cNvPr id="93186" name="Slide Number Placeholder 3">
            <a:extLst>
              <a:ext uri="{FF2B5EF4-FFF2-40B4-BE49-F238E27FC236}">
                <a16:creationId xmlns:a16="http://schemas.microsoft.com/office/drawing/2014/main" id="{5B95DB12-F3A7-F64D-8A60-BE5E5CD657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05F2E2A-7668-7346-9038-46EB5BFBF169}" type="slidenum">
              <a:rPr lang="en-US" altLang="en-US" sz="1200">
                <a:solidFill>
                  <a:srgbClr val="898989"/>
                </a:solidFill>
                <a:latin typeface="Times" pitchFamily="2" charset="0"/>
              </a:rPr>
              <a:pPr>
                <a:spcBef>
                  <a:spcPct val="0"/>
                </a:spcBef>
                <a:buFontTx/>
                <a:buNone/>
              </a:pPr>
              <a:t>40</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826DB673-6719-0746-8972-BDFBEBC01ECD}"/>
              </a:ext>
            </a:extLst>
          </p:cNvPr>
          <p:cNvSpPr txBox="1">
            <a:spLocks noChangeArrowheads="1"/>
          </p:cNvSpPr>
          <p:nvPr/>
        </p:nvSpPr>
        <p:spPr bwMode="auto">
          <a:xfrm>
            <a:off x="5105400" y="2094416"/>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OWRD</a:t>
            </a:r>
          </a:p>
        </p:txBody>
      </p:sp>
      <p:sp>
        <p:nvSpPr>
          <p:cNvPr id="5" name="TextBox 4">
            <a:extLst>
              <a:ext uri="{FF2B5EF4-FFF2-40B4-BE49-F238E27FC236}">
                <a16:creationId xmlns:a16="http://schemas.microsoft.com/office/drawing/2014/main" id="{D0B2C926-5047-F744-9694-123EB05DB0B0}"/>
              </a:ext>
            </a:extLst>
          </p:cNvPr>
          <p:cNvSpPr txBox="1">
            <a:spLocks noChangeArrowheads="1"/>
          </p:cNvSpPr>
          <p:nvPr/>
        </p:nvSpPr>
        <p:spPr bwMode="auto">
          <a:xfrm>
            <a:off x="5105400" y="3058858"/>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WORK</a:t>
            </a:r>
          </a:p>
        </p:txBody>
      </p:sp>
      <p:sp>
        <p:nvSpPr>
          <p:cNvPr id="7" name="TextBox 6">
            <a:extLst>
              <a:ext uri="{FF2B5EF4-FFF2-40B4-BE49-F238E27FC236}">
                <a16:creationId xmlns:a16="http://schemas.microsoft.com/office/drawing/2014/main" id="{F07E87A9-80CB-9A4A-9ECC-1DB48686B018}"/>
              </a:ext>
            </a:extLst>
          </p:cNvPr>
          <p:cNvSpPr txBox="1">
            <a:spLocks noChangeArrowheads="1"/>
          </p:cNvSpPr>
          <p:nvPr/>
        </p:nvSpPr>
        <p:spPr bwMode="auto">
          <a:xfrm>
            <a:off x="5140325" y="4023518"/>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WROK</a:t>
            </a:r>
          </a:p>
        </p:txBody>
      </p:sp>
      <p:sp>
        <p:nvSpPr>
          <p:cNvPr id="8" name="TextBox 7">
            <a:extLst>
              <a:ext uri="{FF2B5EF4-FFF2-40B4-BE49-F238E27FC236}">
                <a16:creationId xmlns:a16="http://schemas.microsoft.com/office/drawing/2014/main" id="{4F5FA7C8-3156-624A-9E5C-92630769FA80}"/>
              </a:ext>
            </a:extLst>
          </p:cNvPr>
          <p:cNvSpPr txBox="1">
            <a:spLocks noChangeArrowheads="1"/>
          </p:cNvSpPr>
          <p:nvPr/>
        </p:nvSpPr>
        <p:spPr bwMode="auto">
          <a:xfrm>
            <a:off x="5105400" y="4987961"/>
            <a:ext cx="1595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WORD</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D4BCA0F1-AB02-B34E-B827-B72D8F066D9F}"/>
                  </a:ext>
                </a:extLst>
              </p14:cNvPr>
              <p14:cNvContentPartPr/>
              <p14:nvPr/>
            </p14:nvContentPartPr>
            <p14:xfrm>
              <a:off x="6244200" y="2104920"/>
              <a:ext cx="1295640" cy="3399480"/>
            </p14:xfrm>
          </p:contentPart>
        </mc:Choice>
        <mc:Fallback xmlns="">
          <p:pic>
            <p:nvPicPr>
              <p:cNvPr id="3" name="Ink 2">
                <a:extLst>
                  <a:ext uri="{FF2B5EF4-FFF2-40B4-BE49-F238E27FC236}">
                    <a16:creationId xmlns:a16="http://schemas.microsoft.com/office/drawing/2014/main" id="{D4BCA0F1-AB02-B34E-B827-B72D8F066D9F}"/>
                  </a:ext>
                </a:extLst>
              </p:cNvPr>
              <p:cNvPicPr/>
              <p:nvPr/>
            </p:nvPicPr>
            <p:blipFill>
              <a:blip r:embed="rId3"/>
              <a:stretch>
                <a:fillRect/>
              </a:stretch>
            </p:blipFill>
            <p:spPr>
              <a:xfrm>
                <a:off x="6228000" y="2088720"/>
                <a:ext cx="1321200" cy="3431880"/>
              </a:xfrm>
              <a:prstGeom prst="rect">
                <a:avLst/>
              </a:prstGeom>
            </p:spPr>
          </p:pic>
        </mc:Fallback>
      </mc:AlternateContent>
    </p:spTree>
    <p:extLst>
      <p:ext uri="{BB962C8B-B14F-4D97-AF65-F5344CB8AC3E}">
        <p14:creationId xmlns:p14="http://schemas.microsoft.com/office/powerpoint/2010/main" val="146372994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63688754-4722-2B44-8AD4-99FDDAB48E79}"/>
              </a:ext>
            </a:extLst>
          </p:cNvPr>
          <p:cNvSpPr>
            <a:spLocks noGrp="1"/>
          </p:cNvSpPr>
          <p:nvPr>
            <p:ph type="title"/>
          </p:nvPr>
        </p:nvSpPr>
        <p:spPr/>
        <p:txBody>
          <a:bodyPr/>
          <a:lstStyle/>
          <a:p>
            <a:pPr eaLnBrk="1" hangingPunct="1"/>
            <a:r>
              <a:rPr lang="en-US" altLang="en-US">
                <a:ea typeface="ＭＳ Ｐゴシック" panose="020B0600070205080204" pitchFamily="34" charset="-128"/>
              </a:rPr>
              <a:t>Word Superiority Effect</a:t>
            </a:r>
          </a:p>
        </p:txBody>
      </p:sp>
      <p:sp>
        <p:nvSpPr>
          <p:cNvPr id="97282" name="Rectangle 3">
            <a:extLst>
              <a:ext uri="{FF2B5EF4-FFF2-40B4-BE49-F238E27FC236}">
                <a16:creationId xmlns:a16="http://schemas.microsoft.com/office/drawing/2014/main" id="{60CA5A57-6A6B-3F44-9ED8-1F7CFE2B2B12}"/>
              </a:ext>
            </a:extLst>
          </p:cNvPr>
          <p:cNvSpPr>
            <a:spLocks noGrp="1"/>
          </p:cNvSpPr>
          <p:nvPr>
            <p:ph idx="1"/>
          </p:nvPr>
        </p:nvSpPr>
        <p:spPr>
          <a:xfrm>
            <a:off x="1981200" y="2355851"/>
            <a:ext cx="8229600" cy="1844675"/>
          </a:xfrm>
        </p:spPr>
        <p:txBody>
          <a:bodyPr/>
          <a:lstStyle/>
          <a:p>
            <a:pPr eaLnBrk="1" hangingPunct="1">
              <a:buFont typeface="Wingdings" pitchFamily="2" charset="2"/>
              <a:buNone/>
            </a:pPr>
            <a:r>
              <a:rPr lang="en-US" altLang="en-US">
                <a:ea typeface="ＭＳ Ｐゴシック" panose="020B0600070205080204" pitchFamily="34" charset="-128"/>
              </a:rPr>
              <a:t>We can identify a letter (e.g. ‘k’) more rapidly when it appears in a word (e.g. ‘</a:t>
            </a:r>
            <a:r>
              <a:rPr lang="en-US" altLang="en-US">
                <a:solidFill>
                  <a:srgbClr val="FF0000"/>
                </a:solidFill>
                <a:ea typeface="ＭＳ Ｐゴシック" panose="020B0600070205080204" pitchFamily="34" charset="-128"/>
              </a:rPr>
              <a:t>work</a:t>
            </a:r>
            <a:r>
              <a:rPr lang="en-US" altLang="en-US">
                <a:ea typeface="ＭＳ Ｐゴシック" panose="020B0600070205080204" pitchFamily="34" charset="-128"/>
              </a:rPr>
              <a:t>’) than when it appears in a </a:t>
            </a:r>
            <a:r>
              <a:rPr lang="en-US" altLang="en-US">
                <a:solidFill>
                  <a:srgbClr val="8000FF"/>
                </a:solidFill>
                <a:ea typeface="ＭＳ Ｐゴシック" panose="020B0600070205080204" pitchFamily="34" charset="-128"/>
              </a:rPr>
              <a:t>non-word (e.g. ’wrok’)</a:t>
            </a:r>
            <a:r>
              <a:rPr lang="en-US" altLang="en-US">
                <a:ea typeface="ＭＳ Ｐゴシック" panose="020B0600070205080204" pitchFamily="34" charset="-128"/>
              </a:rPr>
              <a:t>.</a:t>
            </a:r>
          </a:p>
        </p:txBody>
      </p:sp>
      <p:sp>
        <p:nvSpPr>
          <p:cNvPr id="97283" name="Slide Number Placeholder 5">
            <a:extLst>
              <a:ext uri="{FF2B5EF4-FFF2-40B4-BE49-F238E27FC236}">
                <a16:creationId xmlns:a16="http://schemas.microsoft.com/office/drawing/2014/main" id="{A5B61805-D57B-2C4E-987C-9B9552EACC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104773B-F28A-474A-9732-7198F51CC282}" type="slidenum">
              <a:rPr lang="en-US" altLang="en-US" sz="1200">
                <a:solidFill>
                  <a:srgbClr val="898989"/>
                </a:solidFill>
                <a:latin typeface="Times" pitchFamily="2" charset="0"/>
              </a:rPr>
              <a:pPr>
                <a:spcBef>
                  <a:spcPct val="0"/>
                </a:spcBef>
                <a:buFontTx/>
                <a:buNone/>
              </a:pPr>
              <a:t>41</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B49BE-F616-1745-8A95-D5546B9772E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9AC4026-26EB-2142-872C-274429189085}"/>
              </a:ext>
            </a:extLst>
          </p:cNvPr>
          <p:cNvSpPr>
            <a:spLocks noGrp="1"/>
          </p:cNvSpPr>
          <p:nvPr>
            <p:ph type="sldNum" sz="quarter" idx="12"/>
          </p:nvPr>
        </p:nvSpPr>
        <p:spPr/>
        <p:txBody>
          <a:bodyPr/>
          <a:lstStyle/>
          <a:p>
            <a:pPr>
              <a:defRPr/>
            </a:pPr>
            <a:fld id="{789A977A-B5B4-FA41-BA52-BCBD675AAC0B}" type="slidenum">
              <a:rPr lang="en-US" altLang="en-US" smtClean="0"/>
              <a:pPr>
                <a:defRPr/>
              </a:pPr>
              <a:t>42</a:t>
            </a:fld>
            <a:endParaRPr lang="en-US" altLang="en-US"/>
          </a:p>
        </p:txBody>
      </p:sp>
      <p:pic>
        <p:nvPicPr>
          <p:cNvPr id="6" name="Picture 5" descr="A picture containing drawing&#10;&#10;Description automatically generated">
            <a:extLst>
              <a:ext uri="{FF2B5EF4-FFF2-40B4-BE49-F238E27FC236}">
                <a16:creationId xmlns:a16="http://schemas.microsoft.com/office/drawing/2014/main" id="{06644724-A9FF-F941-B84E-18E3C4EDC584}"/>
              </a:ext>
            </a:extLst>
          </p:cNvPr>
          <p:cNvPicPr>
            <a:picLocks noChangeAspect="1"/>
          </p:cNvPicPr>
          <p:nvPr/>
        </p:nvPicPr>
        <p:blipFill>
          <a:blip r:embed="rId2"/>
          <a:stretch>
            <a:fillRect/>
          </a:stretch>
        </p:blipFill>
        <p:spPr>
          <a:xfrm>
            <a:off x="3010408" y="1426782"/>
            <a:ext cx="5715000" cy="5228352"/>
          </a:xfrm>
          <a:prstGeom prst="rect">
            <a:avLst/>
          </a:prstGeom>
        </p:spPr>
      </p:pic>
      <p:sp>
        <p:nvSpPr>
          <p:cNvPr id="10" name="Title 1">
            <a:extLst>
              <a:ext uri="{FF2B5EF4-FFF2-40B4-BE49-F238E27FC236}">
                <a16:creationId xmlns:a16="http://schemas.microsoft.com/office/drawing/2014/main" id="{5DEAFA29-97AA-E94C-88CE-43A2D8A564BE}"/>
              </a:ext>
            </a:extLst>
          </p:cNvPr>
          <p:cNvSpPr txBox="1">
            <a:spLocks/>
          </p:cNvSpPr>
          <p:nvPr/>
        </p:nvSpPr>
        <p:spPr bwMode="auto">
          <a:xfrm>
            <a:off x="30480" y="1524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4000" dirty="0"/>
              <a:t>Interactive Activation Model of the Word Superiority Effect (McClelland &amp; </a:t>
            </a:r>
            <a:r>
              <a:rPr lang="en-US" sz="4000" dirty="0" err="1"/>
              <a:t>Rumelhart</a:t>
            </a:r>
            <a:r>
              <a:rPr lang="en-US" sz="4000" dirty="0"/>
              <a:t>, 1981)</a:t>
            </a:r>
          </a:p>
        </p:txBody>
      </p:sp>
    </p:spTree>
    <p:extLst>
      <p:ext uri="{BB962C8B-B14F-4D97-AF65-F5344CB8AC3E}">
        <p14:creationId xmlns:p14="http://schemas.microsoft.com/office/powerpoint/2010/main" val="1593277634"/>
      </p:ext>
    </p:extLst>
  </p:cSld>
  <p:clrMapOvr>
    <a:masterClrMapping/>
  </p:clrMapOvr>
  <p:transition spd="med">
    <p:pull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5F8B-7B47-B442-B5D7-F61591C9A4CF}"/>
              </a:ext>
            </a:extLst>
          </p:cNvPr>
          <p:cNvSpPr>
            <a:spLocks noGrp="1"/>
          </p:cNvSpPr>
          <p:nvPr>
            <p:ph type="title"/>
          </p:nvPr>
        </p:nvSpPr>
        <p:spPr>
          <a:xfrm>
            <a:off x="0" y="152400"/>
            <a:ext cx="12192000" cy="1143000"/>
          </a:xfrm>
        </p:spPr>
        <p:txBody>
          <a:bodyPr/>
          <a:lstStyle/>
          <a:p>
            <a:r>
              <a:rPr lang="en-US" sz="4000" dirty="0"/>
              <a:t>Interactive Activation McClelland Model of the Word Superiority Effect (&amp; </a:t>
            </a:r>
            <a:r>
              <a:rPr lang="en-US" sz="4000" dirty="0" err="1"/>
              <a:t>Rumelhart</a:t>
            </a:r>
            <a:r>
              <a:rPr lang="en-US" sz="4000" dirty="0"/>
              <a:t>, 1981)</a:t>
            </a:r>
          </a:p>
        </p:txBody>
      </p:sp>
      <p:sp>
        <p:nvSpPr>
          <p:cNvPr id="4" name="Slide Number Placeholder 3">
            <a:extLst>
              <a:ext uri="{FF2B5EF4-FFF2-40B4-BE49-F238E27FC236}">
                <a16:creationId xmlns:a16="http://schemas.microsoft.com/office/drawing/2014/main" id="{59AC4026-26EB-2142-872C-274429189085}"/>
              </a:ext>
            </a:extLst>
          </p:cNvPr>
          <p:cNvSpPr>
            <a:spLocks noGrp="1"/>
          </p:cNvSpPr>
          <p:nvPr>
            <p:ph type="sldNum" sz="quarter" idx="12"/>
          </p:nvPr>
        </p:nvSpPr>
        <p:spPr/>
        <p:txBody>
          <a:bodyPr/>
          <a:lstStyle/>
          <a:p>
            <a:pPr>
              <a:defRPr/>
            </a:pPr>
            <a:fld id="{789A977A-B5B4-FA41-BA52-BCBD675AAC0B}" type="slidenum">
              <a:rPr lang="en-US" altLang="en-US" smtClean="0"/>
              <a:pPr>
                <a:defRPr/>
              </a:pPr>
              <a:t>43</a:t>
            </a:fld>
            <a:endParaRPr lang="en-US" altLang="en-US"/>
          </a:p>
        </p:txBody>
      </p:sp>
      <p:pic>
        <p:nvPicPr>
          <p:cNvPr id="5" name="Picture 2" descr="page4image44631360">
            <a:extLst>
              <a:ext uri="{FF2B5EF4-FFF2-40B4-BE49-F238E27FC236}">
                <a16:creationId xmlns:a16="http://schemas.microsoft.com/office/drawing/2014/main" id="{FE6DC5D0-F2A6-674C-86E5-AF680B9B7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1791393"/>
            <a:ext cx="6070600" cy="474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929556"/>
      </p:ext>
    </p:extLst>
  </p:cSld>
  <p:clrMapOvr>
    <a:masterClrMapping/>
  </p:clrMapOvr>
  <p:transition spd="med">
    <p:pull dir="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3425" name="Title 4">
            <a:extLst>
              <a:ext uri="{FF2B5EF4-FFF2-40B4-BE49-F238E27FC236}">
                <a16:creationId xmlns:a16="http://schemas.microsoft.com/office/drawing/2014/main" id="{2D53269D-EA01-5549-927C-07BC07224AAD}"/>
              </a:ext>
            </a:extLst>
          </p:cNvPr>
          <p:cNvSpPr>
            <a:spLocks noGrp="1"/>
          </p:cNvSpPr>
          <p:nvPr>
            <p:ph type="ctrTitle"/>
          </p:nvPr>
        </p:nvSpPr>
        <p:spPr/>
        <p:txBody>
          <a:bodyPr/>
          <a:lstStyle/>
          <a:p>
            <a:r>
              <a:rPr lang="en-US" altLang="en-US">
                <a:ea typeface="ＭＳ Ｐゴシック" panose="020B0600070205080204" pitchFamily="34" charset="-128"/>
              </a:rPr>
              <a:t>What if?</a:t>
            </a:r>
          </a:p>
        </p:txBody>
      </p:sp>
      <p:sp>
        <p:nvSpPr>
          <p:cNvPr id="6" name="Subtitle 5">
            <a:extLst>
              <a:ext uri="{FF2B5EF4-FFF2-40B4-BE49-F238E27FC236}">
                <a16:creationId xmlns:a16="http://schemas.microsoft.com/office/drawing/2014/main" id="{661BF770-8727-D54F-BEA0-C7415FBFC53B}"/>
              </a:ext>
            </a:extLst>
          </p:cNvPr>
          <p:cNvSpPr>
            <a:spLocks noGrp="1"/>
          </p:cNvSpPr>
          <p:nvPr>
            <p:ph type="subTitle" idx="1"/>
          </p:nvPr>
        </p:nvSpPr>
        <p:spPr/>
        <p:txBody>
          <a:bodyPr/>
          <a:lstStyle/>
          <a:p>
            <a:pPr>
              <a:buFont typeface="Arial" charset="0"/>
              <a:buNone/>
              <a:defRPr/>
            </a:pPr>
            <a:endParaRPr lang="en-US"/>
          </a:p>
        </p:txBody>
      </p:sp>
      <p:sp>
        <p:nvSpPr>
          <p:cNvPr id="103427" name="Slide Number Placeholder 3">
            <a:extLst>
              <a:ext uri="{FF2B5EF4-FFF2-40B4-BE49-F238E27FC236}">
                <a16:creationId xmlns:a16="http://schemas.microsoft.com/office/drawing/2014/main" id="{1807EF26-AB3E-CD43-8B33-8277298CCC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536505B-0F52-C746-84EC-BBD25F4D01FD}" type="slidenum">
              <a:rPr lang="en-US" altLang="en-US" sz="1200">
                <a:solidFill>
                  <a:srgbClr val="898989"/>
                </a:solidFill>
                <a:latin typeface="Times" pitchFamily="2" charset="0"/>
              </a:rPr>
              <a:pPr>
                <a:spcBef>
                  <a:spcPct val="0"/>
                </a:spcBef>
                <a:buFontTx/>
                <a:buNone/>
              </a:pPr>
              <a:t>44</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2F699C9-722A-5240-B487-85C862D0B018}"/>
              </a:ext>
            </a:extLst>
          </p:cNvPr>
          <p:cNvSpPr>
            <a:spLocks noGrp="1"/>
          </p:cNvSpPr>
          <p:nvPr>
            <p:ph type="title"/>
          </p:nvPr>
        </p:nvSpPr>
        <p:spPr>
          <a:xfrm>
            <a:off x="2209800" y="228600"/>
            <a:ext cx="7772400" cy="1143000"/>
          </a:xfrm>
        </p:spPr>
        <p:txBody>
          <a:bodyPr/>
          <a:lstStyle/>
          <a:p>
            <a:pPr eaLnBrk="1" hangingPunct="1"/>
            <a:r>
              <a:rPr lang="en-US" altLang="en-US" sz="4000">
                <a:ea typeface="ＭＳ Ｐゴシック" panose="020B0600070205080204" pitchFamily="34" charset="-128"/>
              </a:rPr>
              <a:t>Single Letter </a:t>
            </a:r>
            <a:r>
              <a:rPr lang="ja-JP" altLang="en-US" sz="4000">
                <a:ea typeface="ＭＳ Ｐゴシック" panose="020B0600070205080204" pitchFamily="34" charset="-128"/>
              </a:rPr>
              <a:t>‘</a:t>
            </a:r>
            <a:r>
              <a:rPr lang="en-US" altLang="ja-JP" sz="4000">
                <a:ea typeface="ＭＳ Ｐゴシック" panose="020B0600070205080204" pitchFamily="34" charset="-128"/>
              </a:rPr>
              <a:t>K</a:t>
            </a:r>
            <a:r>
              <a:rPr lang="ja-JP" altLang="en-US" sz="4000">
                <a:ea typeface="ＭＳ Ｐゴシック" panose="020B0600070205080204" pitchFamily="34" charset="-128"/>
              </a:rPr>
              <a:t>’</a:t>
            </a:r>
            <a:r>
              <a:rPr lang="en-US" altLang="ja-JP" sz="4000">
                <a:ea typeface="ＭＳ Ｐゴシック" panose="020B0600070205080204" pitchFamily="34" charset="-128"/>
              </a:rPr>
              <a:t> vs </a:t>
            </a:r>
            <a:r>
              <a:rPr lang="ja-JP" altLang="en-US" sz="4000">
                <a:ea typeface="ＭＳ Ｐゴシック" panose="020B0600070205080204" pitchFamily="34" charset="-128"/>
              </a:rPr>
              <a:t>‘</a:t>
            </a:r>
            <a:r>
              <a:rPr lang="en-US" altLang="ja-JP" sz="4000">
                <a:ea typeface="ＭＳ Ｐゴシック" panose="020B0600070205080204" pitchFamily="34" charset="-128"/>
              </a:rPr>
              <a:t>K</a:t>
            </a:r>
            <a:r>
              <a:rPr lang="ja-JP" altLang="en-US" sz="4000">
                <a:ea typeface="ＭＳ Ｐゴシック" panose="020B0600070205080204" pitchFamily="34" charset="-128"/>
              </a:rPr>
              <a:t>’</a:t>
            </a:r>
            <a:r>
              <a:rPr lang="en-US" altLang="ja-JP" sz="4000">
                <a:ea typeface="ＭＳ Ｐゴシック" panose="020B0600070205080204" pitchFamily="34" charset="-128"/>
              </a:rPr>
              <a:t> in a word</a:t>
            </a:r>
            <a:endParaRPr lang="en-US" altLang="en-US">
              <a:ea typeface="ＭＳ Ｐゴシック" panose="020B0600070205080204" pitchFamily="34" charset="-128"/>
            </a:endParaRPr>
          </a:p>
        </p:txBody>
      </p:sp>
      <p:pic>
        <p:nvPicPr>
          <p:cNvPr id="104450" name="Picture 4">
            <a:extLst>
              <a:ext uri="{FF2B5EF4-FFF2-40B4-BE49-F238E27FC236}">
                <a16:creationId xmlns:a16="http://schemas.microsoft.com/office/drawing/2014/main" id="{9663E063-C8E8-D14B-ADF1-1AF4A3F606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4048" r="-54048"/>
          <a:stretch>
            <a:fillRect/>
          </a:stretch>
        </p:blipFill>
        <p:spPr/>
      </p:pic>
      <p:sp>
        <p:nvSpPr>
          <p:cNvPr id="104451" name="Slide Number Placeholder 5">
            <a:extLst>
              <a:ext uri="{FF2B5EF4-FFF2-40B4-BE49-F238E27FC236}">
                <a16:creationId xmlns:a16="http://schemas.microsoft.com/office/drawing/2014/main" id="{52106161-158B-6A45-BDC1-7983B528F3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BB0C242-3FCE-5841-837D-416BB8AF7F72}" type="slidenum">
              <a:rPr lang="en-US" altLang="en-US" sz="1200">
                <a:solidFill>
                  <a:srgbClr val="898989"/>
                </a:solidFill>
                <a:latin typeface="Times" pitchFamily="2" charset="0"/>
              </a:rPr>
              <a:pPr>
                <a:spcBef>
                  <a:spcPct val="0"/>
                </a:spcBef>
                <a:buFontTx/>
                <a:buNone/>
              </a:pPr>
              <a:t>45</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D043-0807-D24D-9C5D-1EEE493DD983}"/>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106498" name="Slide Number Placeholder 3">
            <a:extLst>
              <a:ext uri="{FF2B5EF4-FFF2-40B4-BE49-F238E27FC236}">
                <a16:creationId xmlns:a16="http://schemas.microsoft.com/office/drawing/2014/main" id="{91864B3B-94EC-1D43-8E41-14BAFE1E6C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D8C9D18-56BD-D948-8E3B-88D137900F8E}" type="slidenum">
              <a:rPr lang="en-US" altLang="en-US" sz="1200">
                <a:solidFill>
                  <a:srgbClr val="898989"/>
                </a:solidFill>
                <a:latin typeface="Times" pitchFamily="2" charset="0"/>
              </a:rPr>
              <a:pPr>
                <a:spcBef>
                  <a:spcPct val="0"/>
                </a:spcBef>
                <a:buFontTx/>
                <a:buNone/>
              </a:pPr>
              <a:t>46</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966F2409-D096-6A4B-A117-CFE6797D973A}"/>
              </a:ext>
            </a:extLst>
          </p:cNvPr>
          <p:cNvSpPr txBox="1">
            <a:spLocks noChangeArrowheads="1"/>
          </p:cNvSpPr>
          <p:nvPr/>
        </p:nvSpPr>
        <p:spPr bwMode="auto">
          <a:xfrm>
            <a:off x="5837239" y="3124201"/>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K</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AF3D02-086C-6348-B463-E491170ABEB1}"/>
              </a:ext>
            </a:extLst>
          </p:cNvPr>
          <p:cNvSpPr txBox="1">
            <a:spLocks noChangeArrowheads="1"/>
          </p:cNvSpPr>
          <p:nvPr/>
        </p:nvSpPr>
        <p:spPr bwMode="auto">
          <a:xfrm>
            <a:off x="4800600" y="3124201"/>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WORD</a:t>
            </a:r>
          </a:p>
        </p:txBody>
      </p:sp>
      <p:sp>
        <p:nvSpPr>
          <p:cNvPr id="2" name="Title 1">
            <a:extLst>
              <a:ext uri="{FF2B5EF4-FFF2-40B4-BE49-F238E27FC236}">
                <a16:creationId xmlns:a16="http://schemas.microsoft.com/office/drawing/2014/main" id="{BF8F9835-9A29-CA4A-BE96-450CFE30C4D5}"/>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107522" name="Slide Number Placeholder 3">
            <a:extLst>
              <a:ext uri="{FF2B5EF4-FFF2-40B4-BE49-F238E27FC236}">
                <a16:creationId xmlns:a16="http://schemas.microsoft.com/office/drawing/2014/main" id="{1F83B99F-87AC-E943-8D42-6AC4C97E2A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5DF44EA-83D3-FE47-9612-C384C49CEEF9}" type="slidenum">
              <a:rPr lang="en-US" altLang="en-US" sz="1200">
                <a:solidFill>
                  <a:srgbClr val="898989"/>
                </a:solidFill>
                <a:latin typeface="Times" pitchFamily="2" charset="0"/>
              </a:rPr>
              <a:pPr>
                <a:spcBef>
                  <a:spcPct val="0"/>
                </a:spcBef>
                <a:buFontTx/>
                <a:buNone/>
              </a:pPr>
              <a:t>47</a:t>
            </a:fld>
            <a:endParaRPr lang="en-US" altLang="en-US" sz="1200">
              <a:solidFill>
                <a:srgbClr val="898989"/>
              </a:solidFill>
              <a:latin typeface="Times" pitchFamily="2"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CCC4-B5C6-774A-9AE2-449EB9DF375E}"/>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108546" name="Slide Number Placeholder 3">
            <a:extLst>
              <a:ext uri="{FF2B5EF4-FFF2-40B4-BE49-F238E27FC236}">
                <a16:creationId xmlns:a16="http://schemas.microsoft.com/office/drawing/2014/main" id="{E2055430-DCCE-014A-B4CE-F28E72519A5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3C4D23A-6FB0-CC41-A92B-82BAEE7E2F1E}" type="slidenum">
              <a:rPr lang="en-US" altLang="en-US" sz="1200">
                <a:solidFill>
                  <a:srgbClr val="898989"/>
                </a:solidFill>
                <a:latin typeface="Times" pitchFamily="2" charset="0"/>
              </a:rPr>
              <a:pPr>
                <a:spcBef>
                  <a:spcPct val="0"/>
                </a:spcBef>
                <a:buFontTx/>
                <a:buNone/>
              </a:pPr>
              <a:t>48</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374516D9-92DF-1844-998D-54AF6526ADF2}"/>
              </a:ext>
            </a:extLst>
          </p:cNvPr>
          <p:cNvSpPr txBox="1">
            <a:spLocks noChangeArrowheads="1"/>
          </p:cNvSpPr>
          <p:nvPr/>
        </p:nvSpPr>
        <p:spPr bwMode="auto">
          <a:xfrm>
            <a:off x="4800600" y="3124201"/>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dirty="0">
                <a:latin typeface="Times" pitchFamily="2" charset="0"/>
              </a:rPr>
              <a:t>WORK</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D709-FB31-104C-A361-DFE2416E063F}"/>
              </a:ext>
            </a:extLst>
          </p:cNvPr>
          <p:cNvSpPr>
            <a:spLocks noGrp="1"/>
          </p:cNvSpPr>
          <p:nvPr>
            <p:ph type="title"/>
          </p:nvPr>
        </p:nvSpPr>
        <p:spPr>
          <a:xfrm>
            <a:off x="1524000" y="274638"/>
            <a:ext cx="9144000" cy="1143000"/>
          </a:xfrm>
        </p:spPr>
        <p:txBody>
          <a:bodyPr/>
          <a:lstStyle/>
          <a:p>
            <a:r>
              <a:rPr lang="en-US" dirty="0"/>
              <a:t>What letter do you see? </a:t>
            </a:r>
            <a:endParaRPr lang="en-US" altLang="en-US" dirty="0">
              <a:ea typeface="ＭＳ Ｐゴシック" panose="020B0600070205080204" pitchFamily="34" charset="-128"/>
            </a:endParaRPr>
          </a:p>
        </p:txBody>
      </p:sp>
      <p:sp>
        <p:nvSpPr>
          <p:cNvPr id="109570" name="Slide Number Placeholder 3">
            <a:extLst>
              <a:ext uri="{FF2B5EF4-FFF2-40B4-BE49-F238E27FC236}">
                <a16:creationId xmlns:a16="http://schemas.microsoft.com/office/drawing/2014/main" id="{B70D4E77-FADC-FB45-84F2-8311DACFD4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DA0CC2F-1EF4-BF4E-A927-721C22C7DB1A}" type="slidenum">
              <a:rPr lang="en-US" altLang="en-US" sz="1200">
                <a:solidFill>
                  <a:srgbClr val="898989"/>
                </a:solidFill>
                <a:latin typeface="Times" pitchFamily="2" charset="0"/>
              </a:rPr>
              <a:pPr>
                <a:spcBef>
                  <a:spcPct val="0"/>
                </a:spcBef>
                <a:buFontTx/>
                <a:buNone/>
              </a:pPr>
              <a:t>49</a:t>
            </a:fld>
            <a:endParaRPr lang="en-US" altLang="en-US" sz="1200">
              <a:solidFill>
                <a:srgbClr val="898989"/>
              </a:solidFill>
              <a:latin typeface="Times" pitchFamily="2" charset="0"/>
            </a:endParaRPr>
          </a:p>
        </p:txBody>
      </p:sp>
      <p:sp>
        <p:nvSpPr>
          <p:cNvPr id="6" name="TextBox 5">
            <a:extLst>
              <a:ext uri="{FF2B5EF4-FFF2-40B4-BE49-F238E27FC236}">
                <a16:creationId xmlns:a16="http://schemas.microsoft.com/office/drawing/2014/main" id="{9F1CFE6A-4A50-9144-AC5D-17C73EEE0EF2}"/>
              </a:ext>
            </a:extLst>
          </p:cNvPr>
          <p:cNvSpPr txBox="1">
            <a:spLocks noChangeArrowheads="1"/>
          </p:cNvSpPr>
          <p:nvPr/>
        </p:nvSpPr>
        <p:spPr bwMode="auto">
          <a:xfrm>
            <a:off x="5837239" y="3124201"/>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a:latin typeface="Times" pitchFamily="2" charset="0"/>
              </a:rPr>
              <a:t>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8655649-8E6C-2747-8E9A-CFDCE4936976}"/>
              </a:ext>
            </a:extLst>
          </p:cNvPr>
          <p:cNvSpPr>
            <a:spLocks noGrp="1" noChangeArrowheads="1"/>
          </p:cNvSpPr>
          <p:nvPr>
            <p:ph type="title"/>
          </p:nvPr>
        </p:nvSpPr>
        <p:spPr>
          <a:xfrm>
            <a:off x="2209800" y="457200"/>
            <a:ext cx="7772400" cy="762000"/>
          </a:xfrm>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Patterns</a:t>
            </a:r>
          </a:p>
        </p:txBody>
      </p:sp>
      <p:pic>
        <p:nvPicPr>
          <p:cNvPr id="33794" name="Picture 4">
            <a:extLst>
              <a:ext uri="{FF2B5EF4-FFF2-40B4-BE49-F238E27FC236}">
                <a16:creationId xmlns:a16="http://schemas.microsoft.com/office/drawing/2014/main" id="{2B11ABD6-5D56-E543-9B04-E69876AB3F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2348" r="-52348"/>
          <a:stretch>
            <a:fillRect/>
          </a:stretch>
        </p:blipFill>
        <p:spPr>
          <a:xfrm>
            <a:off x="1562100" y="1524794"/>
            <a:ext cx="9067800" cy="4525963"/>
          </a:xfrm>
        </p:spPr>
      </p:pic>
      <p:sp>
        <p:nvSpPr>
          <p:cNvPr id="33795" name="Slide Number Placeholder 5">
            <a:extLst>
              <a:ext uri="{FF2B5EF4-FFF2-40B4-BE49-F238E27FC236}">
                <a16:creationId xmlns:a16="http://schemas.microsoft.com/office/drawing/2014/main" id="{EF8784FA-11BC-0A41-9304-5A603EE514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C7E6CF3-E63C-5642-9F79-C5B8901DC8CA}" type="slidenum">
              <a:rPr lang="en-US" altLang="en-US" sz="1200">
                <a:solidFill>
                  <a:srgbClr val="898989"/>
                </a:solidFill>
                <a:latin typeface="Times" pitchFamily="2" charset="0"/>
              </a:rPr>
              <a:pPr>
                <a:spcBef>
                  <a:spcPct val="0"/>
                </a:spcBef>
                <a:buFontTx/>
                <a:buNone/>
              </a:pPr>
              <a:t>5</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4689" name="Title 3">
            <a:extLst>
              <a:ext uri="{FF2B5EF4-FFF2-40B4-BE49-F238E27FC236}">
                <a16:creationId xmlns:a16="http://schemas.microsoft.com/office/drawing/2014/main" id="{95BECCFD-58CE-634F-8E13-8639EF51BBBA}"/>
              </a:ext>
            </a:extLst>
          </p:cNvPr>
          <p:cNvSpPr>
            <a:spLocks noGrp="1"/>
          </p:cNvSpPr>
          <p:nvPr>
            <p:ph type="title"/>
          </p:nvPr>
        </p:nvSpPr>
        <p:spPr/>
        <p:txBody>
          <a:bodyPr/>
          <a:lstStyle/>
          <a:p>
            <a:r>
              <a:rPr lang="en-US" altLang="en-US">
                <a:ea typeface="ＭＳ Ｐゴシック" panose="020B0600070205080204" pitchFamily="34" charset="-128"/>
              </a:rPr>
              <a:t>How surprising!</a:t>
            </a:r>
          </a:p>
        </p:txBody>
      </p:sp>
      <p:sp>
        <p:nvSpPr>
          <p:cNvPr id="114690" name="Content Placeholder 4">
            <a:extLst>
              <a:ext uri="{FF2B5EF4-FFF2-40B4-BE49-F238E27FC236}">
                <a16:creationId xmlns:a16="http://schemas.microsoft.com/office/drawing/2014/main" id="{CFF162AB-E1C0-B841-A281-EDD39D03C76D}"/>
              </a:ext>
            </a:extLst>
          </p:cNvPr>
          <p:cNvSpPr>
            <a:spLocks noGrp="1"/>
          </p:cNvSpPr>
          <p:nvPr>
            <p:ph idx="1"/>
          </p:nvPr>
        </p:nvSpPr>
        <p:spPr/>
        <p:txBody>
          <a:bodyPr/>
          <a:lstStyle/>
          <a:p>
            <a:r>
              <a:rPr lang="en-US" altLang="en-US" dirty="0">
                <a:ea typeface="ＭＳ Ｐゴシック" panose="020B0600070205080204" pitchFamily="34" charset="-128"/>
              </a:rPr>
              <a:t>We recognize a single letter (e.g. ‘k’) faster when it is embedded in a word (e.g. ‘work’)</a:t>
            </a:r>
          </a:p>
          <a:p>
            <a:pPr lvl="1"/>
            <a:r>
              <a:rPr lang="en-US" altLang="en-US" dirty="0">
                <a:ea typeface="ＭＳ Ｐゴシック" panose="020B0600070205080204" pitchFamily="34" charset="-128"/>
              </a:rPr>
              <a:t>For example:	‘work’</a:t>
            </a:r>
          </a:p>
          <a:p>
            <a:r>
              <a:rPr lang="en-US" altLang="en-US" dirty="0">
                <a:ea typeface="ＭＳ Ｐゴシック" panose="020B0600070205080204" pitchFamily="34" charset="-128"/>
              </a:rPr>
              <a:t>Than when it appears all by itself:</a:t>
            </a:r>
          </a:p>
          <a:p>
            <a:pPr lvl="1"/>
            <a:r>
              <a:rPr lang="en-US" altLang="en-US" dirty="0">
                <a:ea typeface="ＭＳ Ｐゴシック" panose="020B0600070205080204" pitchFamily="34" charset="-128"/>
              </a:rPr>
              <a:t>For example: ‘k’</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114691" name="Slide Number Placeholder 1">
            <a:extLst>
              <a:ext uri="{FF2B5EF4-FFF2-40B4-BE49-F238E27FC236}">
                <a16:creationId xmlns:a16="http://schemas.microsoft.com/office/drawing/2014/main" id="{E4C8378B-9763-284F-9AFA-777852DC37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64D59F8-21ED-224F-9A8C-80C8F38F1B3B}" type="slidenum">
              <a:rPr lang="en-US" altLang="en-US" sz="1200">
                <a:solidFill>
                  <a:srgbClr val="898989"/>
                </a:solidFill>
                <a:latin typeface="Times" pitchFamily="2" charset="0"/>
              </a:rPr>
              <a:pPr>
                <a:spcBef>
                  <a:spcPct val="0"/>
                </a:spcBef>
                <a:buFontTx/>
                <a:buNone/>
              </a:pPr>
              <a:t>50</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17D62ED8-B7EE-B140-8FA6-8F8F7E86A333}"/>
              </a:ext>
            </a:extLst>
          </p:cNvPr>
          <p:cNvSpPr>
            <a:spLocks noGrp="1"/>
          </p:cNvSpPr>
          <p:nvPr>
            <p:ph type="title"/>
          </p:nvPr>
        </p:nvSpPr>
        <p:spPr>
          <a:xfrm>
            <a:off x="1981200" y="277814"/>
            <a:ext cx="8229600" cy="560387"/>
          </a:xfrm>
        </p:spPr>
        <p:txBody>
          <a:bodyPr/>
          <a:lstStyle/>
          <a:p>
            <a:r>
              <a:rPr lang="en-US" altLang="en-US">
                <a:ea typeface="ＭＳ Ｐゴシック" panose="020B0600070205080204" pitchFamily="34" charset="-128"/>
              </a:rPr>
              <a:t>Palmer (1975)</a:t>
            </a:r>
          </a:p>
        </p:txBody>
      </p:sp>
      <p:pic>
        <p:nvPicPr>
          <p:cNvPr id="117762" name="Table Placeholder 4" descr="kitchen-islands-01.jpg">
            <a:extLst>
              <a:ext uri="{FF2B5EF4-FFF2-40B4-BE49-F238E27FC236}">
                <a16:creationId xmlns:a16="http://schemas.microsoft.com/office/drawing/2014/main" id="{1BE43FA5-8374-1041-8633-AE1FEDACE4A3}"/>
              </a:ext>
            </a:extLst>
          </p:cNvPr>
          <p:cNvPicPr>
            <a:picLocks noGrp="1" noChangeAspect="1" noChangeArrowheads="1"/>
          </p:cNvPicPr>
          <p:nvPr>
            <p:ph type="tbl" idx="1"/>
          </p:nvPr>
        </p:nvPicPr>
        <p:blipFill>
          <a:blip r:embed="rId2">
            <a:extLst>
              <a:ext uri="{28A0092B-C50C-407E-A947-70E740481C1C}">
                <a14:useLocalDpi xmlns:a14="http://schemas.microsoft.com/office/drawing/2010/main" val="0"/>
              </a:ext>
            </a:extLst>
          </a:blip>
          <a:srcRect t="8983" b="8983"/>
          <a:stretch>
            <a:fillRect/>
          </a:stretch>
        </p:blipFill>
        <p:spPr>
          <a:xfrm>
            <a:off x="2133600" y="1295400"/>
            <a:ext cx="4648200" cy="2559050"/>
          </a:xfrm>
        </p:spPr>
      </p:pic>
      <p:sp>
        <p:nvSpPr>
          <p:cNvPr id="117763" name="Slide Number Placeholder 3">
            <a:extLst>
              <a:ext uri="{FF2B5EF4-FFF2-40B4-BE49-F238E27FC236}">
                <a16:creationId xmlns:a16="http://schemas.microsoft.com/office/drawing/2014/main" id="{EDD5D2B5-92C8-7545-A639-6BE0FAFCDC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5B04273-C374-6048-B99A-0D56FD706830}" type="slidenum">
              <a:rPr lang="en-US" altLang="en-US" sz="1200">
                <a:solidFill>
                  <a:srgbClr val="898989"/>
                </a:solidFill>
                <a:latin typeface="Times" pitchFamily="2" charset="0"/>
              </a:rPr>
              <a:pPr>
                <a:spcBef>
                  <a:spcPct val="0"/>
                </a:spcBef>
                <a:buFontTx/>
                <a:buNone/>
              </a:pPr>
              <a:t>51</a:t>
            </a:fld>
            <a:endParaRPr lang="en-US" altLang="en-US" sz="1200">
              <a:solidFill>
                <a:srgbClr val="898989"/>
              </a:solidFill>
              <a:latin typeface="Times" pitchFamily="2" charset="0"/>
            </a:endParaRPr>
          </a:p>
        </p:txBody>
      </p:sp>
      <p:sp>
        <p:nvSpPr>
          <p:cNvPr id="117764" name="TextBox 5">
            <a:extLst>
              <a:ext uri="{FF2B5EF4-FFF2-40B4-BE49-F238E27FC236}">
                <a16:creationId xmlns:a16="http://schemas.microsoft.com/office/drawing/2014/main" id="{D0A803D3-3420-5C41-BD62-5780B82CFF26}"/>
              </a:ext>
            </a:extLst>
          </p:cNvPr>
          <p:cNvSpPr txBox="1">
            <a:spLocks noChangeArrowheads="1"/>
          </p:cNvSpPr>
          <p:nvPr/>
        </p:nvSpPr>
        <p:spPr bwMode="auto">
          <a:xfrm>
            <a:off x="2133600" y="4572001"/>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a:latin typeface="Times" pitchFamily="2" charset="0"/>
              </a:rPr>
              <a:t>Palmer (1975) using stimuli like the picture of the kitchen first present a scene context and then briefly flashed a picture of an object (e.g. the drum, the bread, or the mailbox).  Subjects were asked to identify the object.  Subjects correctly identified objects appropriate to the scene (like the loaf of bread) 80 percent of the time versus 40 percent of the time for the objects that did not fit into the scene.</a:t>
            </a:r>
          </a:p>
        </p:txBody>
      </p:sp>
      <p:pic>
        <p:nvPicPr>
          <p:cNvPr id="117765" name="Picture 6" descr="whitebreadloaf.jpg">
            <a:extLst>
              <a:ext uri="{FF2B5EF4-FFF2-40B4-BE49-F238E27FC236}">
                <a16:creationId xmlns:a16="http://schemas.microsoft.com/office/drawing/2014/main" id="{57B41DFC-7899-4847-B17E-7BA124612A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838201"/>
            <a:ext cx="11890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7" descr="Honey Wheat Bread(1).jpg">
            <a:extLst>
              <a:ext uri="{FF2B5EF4-FFF2-40B4-BE49-F238E27FC236}">
                <a16:creationId xmlns:a16="http://schemas.microsoft.com/office/drawing/2014/main" id="{6CB21C51-2D50-3147-A344-EB71B0A7D0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914400"/>
            <a:ext cx="13081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12" descr="images-4.jpeg">
            <a:extLst>
              <a:ext uri="{FF2B5EF4-FFF2-40B4-BE49-F238E27FC236}">
                <a16:creationId xmlns:a16="http://schemas.microsoft.com/office/drawing/2014/main" id="{098F7DB0-CAFA-344F-A42B-1AA91636A7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590801"/>
            <a:ext cx="13716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3" descr="images.jpeg">
            <a:extLst>
              <a:ext uri="{FF2B5EF4-FFF2-40B4-BE49-F238E27FC236}">
                <a16:creationId xmlns:a16="http://schemas.microsoft.com/office/drawing/2014/main" id="{529A75D7-EA6E-A44D-BDF3-DE490E154D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2660650"/>
            <a:ext cx="1371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4">
            <a:extLst>
              <a:ext uri="{FF2B5EF4-FFF2-40B4-BE49-F238E27FC236}">
                <a16:creationId xmlns:a16="http://schemas.microsoft.com/office/drawing/2014/main" id="{860E30E7-0976-6E41-96A1-E339C5BCDEFB}"/>
              </a:ext>
            </a:extLst>
          </p:cNvPr>
          <p:cNvSpPr>
            <a:spLocks noGrp="1"/>
          </p:cNvSpPr>
          <p:nvPr>
            <p:ph type="title"/>
          </p:nvPr>
        </p:nvSpPr>
        <p:spPr/>
        <p:txBody>
          <a:bodyPr/>
          <a:lstStyle/>
          <a:p>
            <a:r>
              <a:rPr lang="en-US" altLang="en-US">
                <a:ea typeface="ＭＳ Ｐゴシック" panose="020B0600070205080204" pitchFamily="34" charset="-128"/>
              </a:rPr>
              <a:t>What do you see?</a:t>
            </a:r>
          </a:p>
        </p:txBody>
      </p:sp>
      <p:sp>
        <p:nvSpPr>
          <p:cNvPr id="88066" name="Slide Number Placeholder 3">
            <a:extLst>
              <a:ext uri="{FF2B5EF4-FFF2-40B4-BE49-F238E27FC236}">
                <a16:creationId xmlns:a16="http://schemas.microsoft.com/office/drawing/2014/main" id="{CD3FB424-8553-B945-BC89-0F6A003781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468F796-3715-CA41-93E9-D2C99A083C13}" type="slidenum">
              <a:rPr lang="en-US" altLang="en-US" sz="1200">
                <a:solidFill>
                  <a:srgbClr val="898989"/>
                </a:solidFill>
                <a:latin typeface="Times" pitchFamily="2" charset="0"/>
              </a:rPr>
              <a:pPr>
                <a:spcBef>
                  <a:spcPct val="0"/>
                </a:spcBef>
                <a:buFontTx/>
                <a:buNone/>
              </a:pPr>
              <a:t>52</a:t>
            </a:fld>
            <a:endParaRPr lang="en-US" altLang="en-US" sz="1200">
              <a:solidFill>
                <a:srgbClr val="898989"/>
              </a:solidFill>
              <a:latin typeface="Times" pitchFamily="2" charset="0"/>
            </a:endParaRPr>
          </a:p>
        </p:txBody>
      </p:sp>
      <p:pic>
        <p:nvPicPr>
          <p:cNvPr id="6" name="Picture 5" descr="untitled.jpg">
            <a:extLst>
              <a:ext uri="{FF2B5EF4-FFF2-40B4-BE49-F238E27FC236}">
                <a16:creationId xmlns:a16="http://schemas.microsoft.com/office/drawing/2014/main" id="{9C824B90-B379-104F-B154-F79922D2A5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1752600"/>
            <a:ext cx="23876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untitled.jpg">
            <a:extLst>
              <a:ext uri="{FF2B5EF4-FFF2-40B4-BE49-F238E27FC236}">
                <a16:creationId xmlns:a16="http://schemas.microsoft.com/office/drawing/2014/main" id="{5ED971F2-D25C-D244-8828-1BDC003C2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52600"/>
            <a:ext cx="23622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ntitled.jpg">
            <a:extLst>
              <a:ext uri="{FF2B5EF4-FFF2-40B4-BE49-F238E27FC236}">
                <a16:creationId xmlns:a16="http://schemas.microsoft.com/office/drawing/2014/main" id="{CA3B2A12-B464-B441-A29B-95DF6C538D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752600"/>
            <a:ext cx="2260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FDCC158-09DF-8F4F-AA69-58658D9EA780}"/>
              </a:ext>
            </a:extLst>
          </p:cNvPr>
          <p:cNvSpPr txBox="1">
            <a:spLocks noChangeArrowheads="1"/>
          </p:cNvSpPr>
          <p:nvPr/>
        </p:nvSpPr>
        <p:spPr bwMode="auto">
          <a:xfrm>
            <a:off x="4826000" y="4157663"/>
            <a:ext cx="2286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You may see a pair of black faces or a white vase. </a:t>
            </a:r>
          </a:p>
        </p:txBody>
      </p:sp>
      <p:sp>
        <p:nvSpPr>
          <p:cNvPr id="10" name="TextBox 9">
            <a:extLst>
              <a:ext uri="{FF2B5EF4-FFF2-40B4-BE49-F238E27FC236}">
                <a16:creationId xmlns:a16="http://schemas.microsoft.com/office/drawing/2014/main" id="{BDF24377-5F1C-2744-B949-B6763B9D3C0E}"/>
              </a:ext>
            </a:extLst>
          </p:cNvPr>
          <p:cNvSpPr txBox="1">
            <a:spLocks noChangeArrowheads="1"/>
          </p:cNvSpPr>
          <p:nvPr/>
        </p:nvSpPr>
        <p:spPr bwMode="auto">
          <a:xfrm>
            <a:off x="1892300" y="4157664"/>
            <a:ext cx="2209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When the white area is smaller, the vase is more likely to be seen. </a:t>
            </a:r>
          </a:p>
        </p:txBody>
      </p:sp>
      <p:sp>
        <p:nvSpPr>
          <p:cNvPr id="11" name="TextBox 10">
            <a:extLst>
              <a:ext uri="{FF2B5EF4-FFF2-40B4-BE49-F238E27FC236}">
                <a16:creationId xmlns:a16="http://schemas.microsoft.com/office/drawing/2014/main" id="{FE11DAD9-C57B-6A43-8498-B2B862E8E42C}"/>
              </a:ext>
            </a:extLst>
          </p:cNvPr>
          <p:cNvSpPr txBox="1">
            <a:spLocks noChangeArrowheads="1"/>
          </p:cNvSpPr>
          <p:nvPr/>
        </p:nvSpPr>
        <p:spPr bwMode="auto">
          <a:xfrm>
            <a:off x="7820025" y="4157664"/>
            <a:ext cx="2209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When the black area is smaller, the faces are more likely to be seen.</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4">
            <a:extLst>
              <a:ext uri="{FF2B5EF4-FFF2-40B4-BE49-F238E27FC236}">
                <a16:creationId xmlns:a16="http://schemas.microsoft.com/office/drawing/2014/main" id="{7984A4D5-6173-B646-B958-17FA3409B9D8}"/>
              </a:ext>
            </a:extLst>
          </p:cNvPr>
          <p:cNvSpPr>
            <a:spLocks noGrp="1"/>
          </p:cNvSpPr>
          <p:nvPr>
            <p:ph type="ctrTitle"/>
          </p:nvPr>
        </p:nvSpPr>
        <p:spPr/>
        <p:txBody>
          <a:bodyPr/>
          <a:lstStyle/>
          <a:p>
            <a:r>
              <a:rPr lang="en-US" altLang="en-US">
                <a:ea typeface="ＭＳ Ｐゴシック" panose="020B0600070205080204" pitchFamily="34" charset="-128"/>
              </a:rPr>
              <a:t>Specialized Visual Recognition Processes – Face Recognition</a:t>
            </a:r>
          </a:p>
        </p:txBody>
      </p:sp>
      <p:sp>
        <p:nvSpPr>
          <p:cNvPr id="6" name="Subtitle 5">
            <a:extLst>
              <a:ext uri="{FF2B5EF4-FFF2-40B4-BE49-F238E27FC236}">
                <a16:creationId xmlns:a16="http://schemas.microsoft.com/office/drawing/2014/main" id="{5215E89D-6AB0-014D-820B-331B8AF92713}"/>
              </a:ext>
            </a:extLst>
          </p:cNvPr>
          <p:cNvSpPr>
            <a:spLocks noGrp="1"/>
          </p:cNvSpPr>
          <p:nvPr>
            <p:ph type="subTitle" idx="1"/>
          </p:nvPr>
        </p:nvSpPr>
        <p:spPr/>
        <p:txBody>
          <a:bodyPr/>
          <a:lstStyle/>
          <a:p>
            <a:pPr>
              <a:buFont typeface="Arial" charset="0"/>
              <a:buNone/>
              <a:defRPr/>
            </a:pPr>
            <a:endParaRPr lang="en-US"/>
          </a:p>
        </p:txBody>
      </p:sp>
      <p:sp>
        <p:nvSpPr>
          <p:cNvPr id="118787" name="Slide Number Placeholder 3">
            <a:extLst>
              <a:ext uri="{FF2B5EF4-FFF2-40B4-BE49-F238E27FC236}">
                <a16:creationId xmlns:a16="http://schemas.microsoft.com/office/drawing/2014/main" id="{84F217DD-BD4E-7E4A-8B16-720381DB18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D9A8596-DA73-1044-928A-57AAD9484569}" type="slidenum">
              <a:rPr lang="en-US" altLang="en-US" sz="1200">
                <a:solidFill>
                  <a:srgbClr val="898989"/>
                </a:solidFill>
                <a:latin typeface="Times" pitchFamily="2" charset="0"/>
              </a:rPr>
              <a:pPr>
                <a:spcBef>
                  <a:spcPct val="0"/>
                </a:spcBef>
                <a:buFontTx/>
                <a:buNone/>
              </a:pPr>
              <a:t>53</a:t>
            </a:fld>
            <a:endParaRPr lang="en-US" altLang="en-US" sz="1200">
              <a:solidFill>
                <a:srgbClr val="898989"/>
              </a:solidFill>
              <a:latin typeface="Times"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5">
            <a:extLst>
              <a:ext uri="{FF2B5EF4-FFF2-40B4-BE49-F238E27FC236}">
                <a16:creationId xmlns:a16="http://schemas.microsoft.com/office/drawing/2014/main" id="{3D5F6B8E-D5BA-174D-BBEE-984082CDE7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85DA0A-8E1B-BD4E-A22F-483238C29576}" type="slidenum">
              <a:rPr lang="en-US" altLang="en-US" sz="1000">
                <a:latin typeface="Arial" panose="020B0604020202020204" pitchFamily="34" charset="0"/>
              </a:rPr>
              <a:pPr>
                <a:spcBef>
                  <a:spcPct val="0"/>
                </a:spcBef>
                <a:buFontTx/>
                <a:buNone/>
              </a:pPr>
              <a:t>54</a:t>
            </a:fld>
            <a:endParaRPr lang="en-US" altLang="en-US" sz="1000">
              <a:latin typeface="Arial" panose="020B0604020202020204" pitchFamily="34" charset="0"/>
            </a:endParaRPr>
          </a:p>
        </p:txBody>
      </p:sp>
      <p:sp>
        <p:nvSpPr>
          <p:cNvPr id="119810" name="Rectangle 2">
            <a:extLst>
              <a:ext uri="{FF2B5EF4-FFF2-40B4-BE49-F238E27FC236}">
                <a16:creationId xmlns:a16="http://schemas.microsoft.com/office/drawing/2014/main" id="{303473D4-5094-2644-929F-821FBB3BB2E0}"/>
              </a:ext>
            </a:extLst>
          </p:cNvPr>
          <p:cNvSpPr>
            <a:spLocks noGrp="1"/>
          </p:cNvSpPr>
          <p:nvPr>
            <p:ph type="title"/>
          </p:nvPr>
        </p:nvSpPr>
        <p:spPr>
          <a:xfrm>
            <a:off x="2209800" y="-1219200"/>
            <a:ext cx="7772400" cy="1143000"/>
          </a:xfrm>
        </p:spPr>
        <p:txBody>
          <a:bodyPr/>
          <a:lstStyle/>
          <a:p>
            <a:pPr eaLnBrk="1" hangingPunct="1"/>
            <a:r>
              <a:rPr lang="en-US" altLang="en-US">
                <a:latin typeface="Arial" panose="020B0604020202020204" pitchFamily="34" charset="0"/>
                <a:ea typeface="ＭＳ Ｐゴシック" panose="020B0600070205080204" pitchFamily="34" charset="-128"/>
              </a:rPr>
              <a:t>Forming Prototypes Faces--Faces Animated Version</a:t>
            </a:r>
          </a:p>
        </p:txBody>
      </p:sp>
      <p:pic>
        <p:nvPicPr>
          <p:cNvPr id="22539" name="Picture 11">
            <a:extLst>
              <a:ext uri="{FF2B5EF4-FFF2-40B4-BE49-F238E27FC236}">
                <a16:creationId xmlns:a16="http://schemas.microsoft.com/office/drawing/2014/main" id="{FB747E98-39C6-5741-AEB3-92A3C81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819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a:extLst>
              <a:ext uri="{FF2B5EF4-FFF2-40B4-BE49-F238E27FC236}">
                <a16:creationId xmlns:a16="http://schemas.microsoft.com/office/drawing/2014/main" id="{CDB67864-BC2A-C94D-A2B0-4DCE067BD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711700"/>
            <a:ext cx="8267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a:extLst>
              <a:ext uri="{FF2B5EF4-FFF2-40B4-BE49-F238E27FC236}">
                <a16:creationId xmlns:a16="http://schemas.microsoft.com/office/drawing/2014/main" id="{0A3B93E3-DCBF-D348-8ED3-F46F6C967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1143000"/>
            <a:ext cx="82931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 Box 14">
            <a:extLst>
              <a:ext uri="{FF2B5EF4-FFF2-40B4-BE49-F238E27FC236}">
                <a16:creationId xmlns:a16="http://schemas.microsoft.com/office/drawing/2014/main" id="{F22DAC10-8F99-EA41-9D1C-E05BE148B66E}"/>
              </a:ext>
            </a:extLst>
          </p:cNvPr>
          <p:cNvSpPr txBox="1">
            <a:spLocks noChangeArrowheads="1"/>
          </p:cNvSpPr>
          <p:nvPr/>
        </p:nvSpPr>
        <p:spPr bwMode="auto">
          <a:xfrm>
            <a:off x="1981200" y="457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2400">
                <a:latin typeface="Times" pitchFamily="2" charset="0"/>
              </a:rPr>
              <a:t>Examine the faces below, which belong to two different categories.</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2"/>
                                        </p:tgtEl>
                                        <p:attrNameLst>
                                          <p:attrName>style.visibility</p:attrName>
                                        </p:attrNameLst>
                                      </p:cBhvr>
                                      <p:to>
                                        <p:strVal val="visible"/>
                                      </p:to>
                                    </p:set>
                                    <p:animEffect transition="in" filter="fade">
                                      <p:cBhvr>
                                        <p:cTn id="7" dur="500"/>
                                        <p:tgtEl>
                                          <p:spTgt spid="22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41"/>
                                        </p:tgtEl>
                                        <p:attrNameLst>
                                          <p:attrName>style.visibility</p:attrName>
                                        </p:attrNameLst>
                                      </p:cBhvr>
                                      <p:to>
                                        <p:strVal val="visible"/>
                                      </p:to>
                                    </p:set>
                                    <p:animEffect transition="in" filter="fade">
                                      <p:cBhvr>
                                        <p:cTn id="12" dur="500"/>
                                        <p:tgtEl>
                                          <p:spTgt spid="225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22541"/>
                                        </p:tgtEl>
                                      </p:cBhvr>
                                    </p:animEffect>
                                    <p:set>
                                      <p:cBhvr>
                                        <p:cTn id="17" dur="1" fill="hold">
                                          <p:stCondLst>
                                            <p:cond delay="499"/>
                                          </p:stCondLst>
                                        </p:cTn>
                                        <p:tgtEl>
                                          <p:spTgt spid="2254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2539"/>
                                        </p:tgtEl>
                                        <p:attrNameLst>
                                          <p:attrName>style.visibility</p:attrName>
                                        </p:attrNameLst>
                                      </p:cBhvr>
                                      <p:to>
                                        <p:strVal val="visible"/>
                                      </p:to>
                                    </p:set>
                                    <p:animEffect transition="in" filter="fade">
                                      <p:cBhvr>
                                        <p:cTn id="22" dur="500"/>
                                        <p:tgtEl>
                                          <p:spTgt spid="22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22539"/>
                                        </p:tgtEl>
                                      </p:cBhvr>
                                    </p:animEffect>
                                    <p:set>
                                      <p:cBhvr>
                                        <p:cTn id="27" dur="1" fill="hold">
                                          <p:stCondLst>
                                            <p:cond delay="499"/>
                                          </p:stCondLst>
                                        </p:cTn>
                                        <p:tgtEl>
                                          <p:spTgt spid="2253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22542"/>
                                        </p:tgtEl>
                                      </p:cBhvr>
                                    </p:animEffect>
                                    <p:set>
                                      <p:cBhvr>
                                        <p:cTn id="32" dur="1" fill="hold">
                                          <p:stCondLst>
                                            <p:cond delay="499"/>
                                          </p:stCondLst>
                                        </p:cTn>
                                        <p:tgtEl>
                                          <p:spTgt spid="2254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2540"/>
                                        </p:tgtEl>
                                        <p:attrNameLst>
                                          <p:attrName>style.visibility</p:attrName>
                                        </p:attrNameLst>
                                      </p:cBhvr>
                                      <p:to>
                                        <p:strVal val="visible"/>
                                      </p:to>
                                    </p:set>
                                    <p:animEffect transition="in" filter="fade">
                                      <p:cBhvr>
                                        <p:cTn id="37"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utoUpdateAnimBg="0"/>
      <p:bldP spid="22542" grpId="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5">
            <a:extLst>
              <a:ext uri="{FF2B5EF4-FFF2-40B4-BE49-F238E27FC236}">
                <a16:creationId xmlns:a16="http://schemas.microsoft.com/office/drawing/2014/main" id="{3D5F6B8E-D5BA-174D-BBEE-984082CDE7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85DA0A-8E1B-BD4E-A22F-483238C29576}" type="slidenum">
              <a:rPr lang="en-US" altLang="en-US" sz="1000">
                <a:latin typeface="Arial" panose="020B0604020202020204" pitchFamily="34" charset="0"/>
              </a:rPr>
              <a:pPr>
                <a:spcBef>
                  <a:spcPct val="0"/>
                </a:spcBef>
                <a:buFontTx/>
                <a:buNone/>
              </a:pPr>
              <a:t>55</a:t>
            </a:fld>
            <a:endParaRPr lang="en-US" altLang="en-US" sz="1000">
              <a:latin typeface="Arial" panose="020B0604020202020204" pitchFamily="34" charset="0"/>
            </a:endParaRPr>
          </a:p>
        </p:txBody>
      </p:sp>
      <p:sp>
        <p:nvSpPr>
          <p:cNvPr id="119810" name="Rectangle 2">
            <a:extLst>
              <a:ext uri="{FF2B5EF4-FFF2-40B4-BE49-F238E27FC236}">
                <a16:creationId xmlns:a16="http://schemas.microsoft.com/office/drawing/2014/main" id="{303473D4-5094-2644-929F-821FBB3BB2E0}"/>
              </a:ext>
            </a:extLst>
          </p:cNvPr>
          <p:cNvSpPr>
            <a:spLocks noGrp="1"/>
          </p:cNvSpPr>
          <p:nvPr>
            <p:ph type="title"/>
          </p:nvPr>
        </p:nvSpPr>
        <p:spPr>
          <a:xfrm>
            <a:off x="2209800" y="-1219200"/>
            <a:ext cx="7772400" cy="1143000"/>
          </a:xfrm>
        </p:spPr>
        <p:txBody>
          <a:bodyPr/>
          <a:lstStyle/>
          <a:p>
            <a:pPr eaLnBrk="1" hangingPunct="1"/>
            <a:r>
              <a:rPr lang="en-US" altLang="en-US">
                <a:latin typeface="Arial" panose="020B0604020202020204" pitchFamily="34" charset="0"/>
                <a:ea typeface="ＭＳ Ｐゴシック" panose="020B0600070205080204" pitchFamily="34" charset="-128"/>
              </a:rPr>
              <a:t>Forming Prototypes Faces--Faces Animated Version</a:t>
            </a:r>
          </a:p>
        </p:txBody>
      </p:sp>
      <p:pic>
        <p:nvPicPr>
          <p:cNvPr id="22539" name="Picture 11">
            <a:extLst>
              <a:ext uri="{FF2B5EF4-FFF2-40B4-BE49-F238E27FC236}">
                <a16:creationId xmlns:a16="http://schemas.microsoft.com/office/drawing/2014/main" id="{FB747E98-39C6-5741-AEB3-92A3C81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819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a:extLst>
              <a:ext uri="{FF2B5EF4-FFF2-40B4-BE49-F238E27FC236}">
                <a16:creationId xmlns:a16="http://schemas.microsoft.com/office/drawing/2014/main" id="{CDB67864-BC2A-C94D-A2B0-4DCE067BD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711700"/>
            <a:ext cx="8267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a:extLst>
              <a:ext uri="{FF2B5EF4-FFF2-40B4-BE49-F238E27FC236}">
                <a16:creationId xmlns:a16="http://schemas.microsoft.com/office/drawing/2014/main" id="{0A3B93E3-DCBF-D348-8ED3-F46F6C967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1143000"/>
            <a:ext cx="82931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 Box 14">
            <a:extLst>
              <a:ext uri="{FF2B5EF4-FFF2-40B4-BE49-F238E27FC236}">
                <a16:creationId xmlns:a16="http://schemas.microsoft.com/office/drawing/2014/main" id="{F22DAC10-8F99-EA41-9D1C-E05BE148B66E}"/>
              </a:ext>
            </a:extLst>
          </p:cNvPr>
          <p:cNvSpPr txBox="1">
            <a:spLocks noChangeArrowheads="1"/>
          </p:cNvSpPr>
          <p:nvPr/>
        </p:nvSpPr>
        <p:spPr bwMode="auto">
          <a:xfrm>
            <a:off x="1981200" y="457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2400">
                <a:latin typeface="Times" pitchFamily="2" charset="0"/>
              </a:rPr>
              <a:t>Examine the faces below, which belong to two different categories.</a:t>
            </a:r>
          </a:p>
        </p:txBody>
      </p:sp>
    </p:spTree>
    <p:extLst>
      <p:ext uri="{BB962C8B-B14F-4D97-AF65-F5344CB8AC3E}">
        <p14:creationId xmlns:p14="http://schemas.microsoft.com/office/powerpoint/2010/main" val="161109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a:extLst>
              <a:ext uri="{FF2B5EF4-FFF2-40B4-BE49-F238E27FC236}">
                <a16:creationId xmlns:a16="http://schemas.microsoft.com/office/drawing/2014/main" id="{5D87280E-5836-E447-9A94-414E4987FD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FEF303A-3E20-F04F-B945-ED60E2A6FCC2}" type="slidenum">
              <a:rPr lang="en-US" altLang="en-US" sz="1000">
                <a:latin typeface="Arial" panose="020B0604020202020204" pitchFamily="34" charset="0"/>
              </a:rPr>
              <a:pPr>
                <a:spcBef>
                  <a:spcPct val="0"/>
                </a:spcBef>
                <a:buFontTx/>
                <a:buNone/>
              </a:pPr>
              <a:t>56</a:t>
            </a:fld>
            <a:endParaRPr lang="en-US" altLang="en-US" sz="1000">
              <a:latin typeface="Arial" panose="020B0604020202020204" pitchFamily="34" charset="0"/>
            </a:endParaRPr>
          </a:p>
        </p:txBody>
      </p:sp>
      <p:sp>
        <p:nvSpPr>
          <p:cNvPr id="121858" name="Rectangle 2">
            <a:extLst>
              <a:ext uri="{FF2B5EF4-FFF2-40B4-BE49-F238E27FC236}">
                <a16:creationId xmlns:a16="http://schemas.microsoft.com/office/drawing/2014/main" id="{F7A3E570-AE7D-844F-8CE9-E4C544616E89}"/>
              </a:ext>
            </a:extLst>
          </p:cNvPr>
          <p:cNvSpPr>
            <a:spLocks noGrp="1"/>
          </p:cNvSpPr>
          <p:nvPr>
            <p:ph type="title"/>
          </p:nvPr>
        </p:nvSpPr>
        <p:spPr>
          <a:xfrm>
            <a:off x="609600" y="228600"/>
            <a:ext cx="10972800" cy="1143000"/>
          </a:xfrm>
        </p:spPr>
        <p:txBody>
          <a:bodyPr/>
          <a:lstStyle/>
          <a:p>
            <a:pPr eaLnBrk="1" hangingPunct="1"/>
            <a:r>
              <a:rPr lang="en-US" altLang="en-US">
                <a:latin typeface="Arial" panose="020B0604020202020204" pitchFamily="34" charset="0"/>
                <a:ea typeface="ＭＳ Ｐゴシック" panose="020B0600070205080204" pitchFamily="34" charset="-128"/>
              </a:rPr>
              <a:t>Prototype Theories</a:t>
            </a:r>
          </a:p>
        </p:txBody>
      </p:sp>
      <p:sp>
        <p:nvSpPr>
          <p:cNvPr id="121859" name="Rectangle 3">
            <a:extLst>
              <a:ext uri="{FF2B5EF4-FFF2-40B4-BE49-F238E27FC236}">
                <a16:creationId xmlns:a16="http://schemas.microsoft.com/office/drawing/2014/main" id="{8EF3DF56-ACFF-7E4D-8602-E0CB51D40DFD}"/>
              </a:ext>
            </a:extLst>
          </p:cNvPr>
          <p:cNvSpPr>
            <a:spLocks noGrp="1"/>
          </p:cNvSpPr>
          <p:nvPr>
            <p:ph type="body" idx="1"/>
          </p:nvPr>
        </p:nvSpPr>
        <p:spPr>
          <a:xfrm>
            <a:off x="1752600" y="1593533"/>
            <a:ext cx="8686800" cy="4525963"/>
          </a:xfrm>
        </p:spPr>
        <p:txBody>
          <a:bodyPr/>
          <a:lstStyle/>
          <a:p>
            <a:pPr eaLnBrk="1" hangingPunct="1">
              <a:lnSpc>
                <a:spcPct val="130000"/>
              </a:lnSpc>
            </a:pPr>
            <a:r>
              <a:rPr lang="en-US" altLang="en-US" dirty="0">
                <a:latin typeface="Arial" panose="020B0604020202020204" pitchFamily="34" charset="0"/>
                <a:ea typeface="ＭＳ Ｐゴシック" panose="020B0600070205080204" pitchFamily="34" charset="-128"/>
              </a:rPr>
              <a:t>Store </a:t>
            </a:r>
            <a:r>
              <a:rPr lang="en-US" altLang="en-US" u="sng" dirty="0">
                <a:latin typeface="Arial" panose="020B0604020202020204" pitchFamily="34" charset="0"/>
                <a:ea typeface="ＭＳ Ｐゴシック" panose="020B0600070205080204" pitchFamily="34" charset="-128"/>
              </a:rPr>
              <a:t>abstract</a:t>
            </a:r>
            <a:r>
              <a:rPr lang="en-US" altLang="en-US" dirty="0">
                <a:latin typeface="Arial" panose="020B0604020202020204" pitchFamily="34" charset="0"/>
                <a:ea typeface="ＭＳ Ｐゴシック" panose="020B0600070205080204" pitchFamily="34" charset="-128"/>
              </a:rPr>
              <a:t>, idealized patterns (or prototypes) in memory</a:t>
            </a:r>
          </a:p>
          <a:p>
            <a:pPr eaLnBrk="1" hangingPunct="1">
              <a:lnSpc>
                <a:spcPct val="130000"/>
              </a:lnSpc>
            </a:pPr>
            <a:r>
              <a:rPr lang="en-US" altLang="en-US" dirty="0">
                <a:latin typeface="Arial" panose="020B0604020202020204" pitchFamily="34" charset="0"/>
                <a:ea typeface="ＭＳ Ｐゴシック" panose="020B0600070205080204" pitchFamily="34" charset="-128"/>
              </a:rPr>
              <a:t>Summary - some aspects of stimulus stored but not others</a:t>
            </a:r>
          </a:p>
          <a:p>
            <a:pPr eaLnBrk="1" hangingPunct="1">
              <a:lnSpc>
                <a:spcPct val="130000"/>
              </a:lnSpc>
            </a:pPr>
            <a:r>
              <a:rPr lang="en-US" altLang="en-US" dirty="0">
                <a:latin typeface="Arial" panose="020B0604020202020204" pitchFamily="34" charset="0"/>
                <a:ea typeface="ＭＳ Ｐゴシック" panose="020B0600070205080204" pitchFamily="34" charset="-128"/>
              </a:rPr>
              <a:t>Matches need not be exact</a:t>
            </a:r>
          </a:p>
        </p:txBody>
      </p:sp>
    </p:spTree>
  </p:cSld>
  <p:clrMapOvr>
    <a:masterClrMapping/>
  </p:clrMapOvr>
  <p:transition spd="med">
    <p:pull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5">
            <a:extLst>
              <a:ext uri="{FF2B5EF4-FFF2-40B4-BE49-F238E27FC236}">
                <a16:creationId xmlns:a16="http://schemas.microsoft.com/office/drawing/2014/main" id="{72662275-90D7-724F-9C80-2EB9B02C0C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E7B052E-D976-F041-B4BF-96B7641A3804}" type="slidenum">
              <a:rPr lang="en-US" altLang="en-US" sz="1000">
                <a:latin typeface="Arial" panose="020B0604020202020204" pitchFamily="34" charset="0"/>
              </a:rPr>
              <a:pPr>
                <a:spcBef>
                  <a:spcPct val="0"/>
                </a:spcBef>
                <a:buFontTx/>
                <a:buNone/>
              </a:pPr>
              <a:t>57</a:t>
            </a:fld>
            <a:endParaRPr lang="en-US" altLang="en-US" sz="1000">
              <a:latin typeface="Arial" panose="020B0604020202020204" pitchFamily="34" charset="0"/>
            </a:endParaRPr>
          </a:p>
        </p:txBody>
      </p:sp>
      <p:sp>
        <p:nvSpPr>
          <p:cNvPr id="123906" name="Rectangle 2">
            <a:extLst>
              <a:ext uri="{FF2B5EF4-FFF2-40B4-BE49-F238E27FC236}">
                <a16:creationId xmlns:a16="http://schemas.microsoft.com/office/drawing/2014/main" id="{AD4A1169-CD49-F249-8DDD-2AFF42AC2501}"/>
              </a:ext>
            </a:extLst>
          </p:cNvPr>
          <p:cNvSpPr>
            <a:spLocks noGrp="1"/>
          </p:cNvSpPr>
          <p:nvPr>
            <p:ph type="title"/>
          </p:nvPr>
        </p:nvSpPr>
        <p:spPr>
          <a:xfrm>
            <a:off x="2209800" y="533400"/>
            <a:ext cx="7772400" cy="1143000"/>
          </a:xfrm>
        </p:spPr>
        <p:txBody>
          <a:bodyPr/>
          <a:lstStyle/>
          <a:p>
            <a:pPr eaLnBrk="1" hangingPunct="1"/>
            <a:r>
              <a:rPr lang="en-US" altLang="en-US" dirty="0">
                <a:latin typeface="Arial" panose="020B0604020202020204" pitchFamily="34" charset="0"/>
                <a:ea typeface="ＭＳ Ｐゴシック" panose="020B0600070205080204" pitchFamily="34" charset="-128"/>
              </a:rPr>
              <a:t>Prototypes - Evaluation</a:t>
            </a:r>
          </a:p>
        </p:txBody>
      </p:sp>
      <p:sp>
        <p:nvSpPr>
          <p:cNvPr id="123907" name="Rectangle 3">
            <a:extLst>
              <a:ext uri="{FF2B5EF4-FFF2-40B4-BE49-F238E27FC236}">
                <a16:creationId xmlns:a16="http://schemas.microsoft.com/office/drawing/2014/main" id="{B6FA274F-A877-DA4A-88E4-764EBBA7D5D3}"/>
              </a:ext>
            </a:extLst>
          </p:cNvPr>
          <p:cNvSpPr>
            <a:spLocks noGrp="1"/>
          </p:cNvSpPr>
          <p:nvPr>
            <p:ph type="body" idx="1"/>
          </p:nvPr>
        </p:nvSpPr>
        <p:spPr>
          <a:xfrm>
            <a:off x="1981200" y="1684339"/>
            <a:ext cx="8229600" cy="4027487"/>
          </a:xfrm>
        </p:spPr>
        <p:txBody>
          <a:bodyPr/>
          <a:lstStyle/>
          <a:p>
            <a:pPr eaLnBrk="1" hangingPunct="1">
              <a:lnSpc>
                <a:spcPct val="150000"/>
              </a:lnSpc>
            </a:pPr>
            <a:r>
              <a:rPr lang="en-US" altLang="en-US">
                <a:latin typeface="Arial" panose="020B0604020202020204" pitchFamily="34" charset="0"/>
                <a:ea typeface="ＭＳ Ｐゴシック" panose="020B0600070205080204" pitchFamily="34" charset="-128"/>
              </a:rPr>
              <a:t>Family resemblances (e.g. birds, faces, etc.)</a:t>
            </a:r>
          </a:p>
          <a:p>
            <a:pPr eaLnBrk="1" hangingPunct="1">
              <a:lnSpc>
                <a:spcPct val="150000"/>
              </a:lnSpc>
              <a:spcAft>
                <a:spcPct val="50000"/>
              </a:spcAft>
            </a:pPr>
            <a:r>
              <a:rPr lang="en-US" altLang="en-US">
                <a:latin typeface="Arial" panose="020B0604020202020204" pitchFamily="34" charset="0"/>
                <a:ea typeface="ＭＳ Ｐゴシック" panose="020B0600070205080204" pitchFamily="34" charset="-128"/>
              </a:rPr>
              <a:t>Evidence supporting prototypes</a:t>
            </a:r>
          </a:p>
          <a:p>
            <a:pPr eaLnBrk="1" hangingPunct="1"/>
            <a:r>
              <a:rPr lang="en-US" altLang="en-US">
                <a:latin typeface="Arial" panose="020B0604020202020204" pitchFamily="34" charset="0"/>
                <a:ea typeface="ＭＳ Ｐゴシック" panose="020B0600070205080204" pitchFamily="34" charset="-128"/>
              </a:rPr>
              <a:t>Problems - Vague; less well-specified theory of pattern recognition</a:t>
            </a:r>
          </a:p>
        </p:txBody>
      </p:sp>
    </p:spTree>
  </p:cSld>
  <p:clrMapOvr>
    <a:masterClrMapping/>
  </p:clrMapOvr>
  <p:transition spd="med">
    <p:pull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A5D27EBF-557F-2A4B-AD52-C4678218A33F}"/>
              </a:ext>
            </a:extLst>
          </p:cNvPr>
          <p:cNvSpPr>
            <a:spLocks noGrp="1"/>
          </p:cNvSpPr>
          <p:nvPr>
            <p:ph type="title"/>
          </p:nvPr>
        </p:nvSpPr>
        <p:spPr/>
        <p:txBody>
          <a:bodyPr/>
          <a:lstStyle/>
          <a:p>
            <a:r>
              <a:rPr lang="en-US" altLang="en-US">
                <a:ea typeface="ＭＳ Ｐゴシック" panose="020B0600070205080204" pitchFamily="34" charset="-128"/>
              </a:rPr>
              <a:t>Recognizing Faces vs. Recognizing Other Objects</a:t>
            </a:r>
          </a:p>
        </p:txBody>
      </p:sp>
      <p:sp>
        <p:nvSpPr>
          <p:cNvPr id="128002" name="Content Placeholder 2">
            <a:extLst>
              <a:ext uri="{FF2B5EF4-FFF2-40B4-BE49-F238E27FC236}">
                <a16:creationId xmlns:a16="http://schemas.microsoft.com/office/drawing/2014/main" id="{17E81D8C-2920-314C-BC23-B0F5412BF1BF}"/>
              </a:ext>
            </a:extLst>
          </p:cNvPr>
          <p:cNvSpPr>
            <a:spLocks noGrp="1"/>
          </p:cNvSpPr>
          <p:nvPr>
            <p:ph idx="1"/>
          </p:nvPr>
        </p:nvSpPr>
        <p:spPr>
          <a:xfrm>
            <a:off x="1981200" y="2057400"/>
            <a:ext cx="8229600" cy="3733800"/>
          </a:xfrm>
        </p:spPr>
        <p:txBody>
          <a:bodyPr/>
          <a:lstStyle/>
          <a:p>
            <a:r>
              <a:rPr lang="en-US" altLang="en-US">
                <a:ea typeface="ＭＳ Ｐゴシック" panose="020B0600070205080204" pitchFamily="34" charset="-128"/>
              </a:rPr>
              <a:t>Face perception as “special”</a:t>
            </a:r>
          </a:p>
          <a:p>
            <a:r>
              <a:rPr lang="en-US" altLang="en-US">
                <a:ea typeface="ＭＳ Ｐゴシック" panose="020B0600070205080204" pitchFamily="34" charset="-128"/>
              </a:rPr>
              <a:t>Tanaka &amp; Farah – facial features in context vs. isolation</a:t>
            </a:r>
          </a:p>
          <a:p>
            <a:r>
              <a:rPr lang="en-US" altLang="en-US">
                <a:ea typeface="ＭＳ Ｐゴシック" panose="020B0600070205080204" pitchFamily="34" charset="-128"/>
              </a:rPr>
              <a:t>Individual feature identification vs. holistic or configural recognition</a:t>
            </a:r>
          </a:p>
          <a:p>
            <a:r>
              <a:rPr lang="en-US" altLang="en-US">
                <a:ea typeface="ＭＳ Ｐゴシック" panose="020B0600070205080204" pitchFamily="34" charset="-128"/>
              </a:rPr>
              <a:t>Like a gestalt</a:t>
            </a:r>
          </a:p>
        </p:txBody>
      </p:sp>
      <p:sp>
        <p:nvSpPr>
          <p:cNvPr id="128003" name="Slide Number Placeholder 3">
            <a:extLst>
              <a:ext uri="{FF2B5EF4-FFF2-40B4-BE49-F238E27FC236}">
                <a16:creationId xmlns:a16="http://schemas.microsoft.com/office/drawing/2014/main" id="{7EC801EF-5017-C946-8CEC-05223E0E1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C3610E5-C97B-184C-8189-237D3A2732C1}" type="slidenum">
              <a:rPr lang="en-US" altLang="en-US" sz="1200">
                <a:solidFill>
                  <a:srgbClr val="898989"/>
                </a:solidFill>
                <a:latin typeface="Times" pitchFamily="2" charset="0"/>
              </a:rPr>
              <a:pPr>
                <a:spcBef>
                  <a:spcPct val="0"/>
                </a:spcBef>
                <a:buFontTx/>
                <a:buNone/>
              </a:pPr>
              <a:t>58</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95910BAA-0C8E-9549-A674-DBE5C5B5A74A}"/>
              </a:ext>
            </a:extLst>
          </p:cNvPr>
          <p:cNvSpPr>
            <a:spLocks noGrp="1"/>
          </p:cNvSpPr>
          <p:nvPr>
            <p:ph type="title"/>
          </p:nvPr>
        </p:nvSpPr>
        <p:spPr/>
        <p:txBody>
          <a:bodyPr/>
          <a:lstStyle/>
          <a:p>
            <a:r>
              <a:rPr lang="en-US" altLang="en-US">
                <a:ea typeface="ＭＳ Ｐゴシック" panose="020B0600070205080204" pitchFamily="34" charset="-128"/>
              </a:rPr>
              <a:t>Do you recognize this object</a:t>
            </a:r>
          </a:p>
        </p:txBody>
      </p:sp>
      <p:pic>
        <p:nvPicPr>
          <p:cNvPr id="8" name="Content Placeholder 7">
            <a:extLst>
              <a:ext uri="{FF2B5EF4-FFF2-40B4-BE49-F238E27FC236}">
                <a16:creationId xmlns:a16="http://schemas.microsoft.com/office/drawing/2014/main" id="{AEF03350-35D2-6346-AE3A-B6E134BDAB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0800000">
            <a:off x="1524000" y="2344738"/>
            <a:ext cx="4546600" cy="2806700"/>
          </a:xfrm>
        </p:spPr>
      </p:pic>
      <p:sp>
        <p:nvSpPr>
          <p:cNvPr id="129027" name="Slide Number Placeholder 3">
            <a:extLst>
              <a:ext uri="{FF2B5EF4-FFF2-40B4-BE49-F238E27FC236}">
                <a16:creationId xmlns:a16="http://schemas.microsoft.com/office/drawing/2014/main" id="{FDFFEB8F-3E96-C44F-933E-9D6B1DD76E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BE35491-574A-FB4D-9350-222EE2B43744}" type="slidenum">
              <a:rPr lang="en-US" altLang="en-US" sz="1200">
                <a:solidFill>
                  <a:srgbClr val="898989"/>
                </a:solidFill>
                <a:latin typeface="Times" pitchFamily="2" charset="0"/>
              </a:rPr>
              <a:pPr>
                <a:spcBef>
                  <a:spcPct val="0"/>
                </a:spcBef>
                <a:buFontTx/>
                <a:buNone/>
              </a:pPr>
              <a:t>59</a:t>
            </a:fld>
            <a:endParaRPr lang="en-US" altLang="en-US" sz="1200">
              <a:solidFill>
                <a:srgbClr val="898989"/>
              </a:solidFill>
              <a:latin typeface="Times" pitchFamily="2" charset="0"/>
            </a:endParaRPr>
          </a:p>
        </p:txBody>
      </p:sp>
      <p:pic>
        <p:nvPicPr>
          <p:cNvPr id="9" name="Content Placeholder 7">
            <a:extLst>
              <a:ext uri="{FF2B5EF4-FFF2-40B4-BE49-F238E27FC236}">
                <a16:creationId xmlns:a16="http://schemas.microsoft.com/office/drawing/2014/main" id="{5225490B-8701-F840-9ED3-AF102F31B4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44738"/>
            <a:ext cx="45466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2FF8B338-C904-6346-9028-6C4DED0F6F2C}"/>
              </a:ext>
            </a:extLst>
          </p:cNvPr>
          <p:cNvSpPr>
            <a:spLocks noGrp="1"/>
          </p:cNvSpPr>
          <p:nvPr>
            <p:ph type="title"/>
          </p:nvPr>
        </p:nvSpPr>
        <p:spPr>
          <a:xfrm>
            <a:off x="2209800" y="-1600200"/>
            <a:ext cx="7772400" cy="1143000"/>
          </a:xfrm>
        </p:spPr>
        <p:txBody>
          <a:bodyPr/>
          <a:lstStyle/>
          <a:p>
            <a:pPr eaLnBrk="1" hangingPunct="1"/>
            <a:r>
              <a:rPr lang="en-US" altLang="en-US">
                <a:ea typeface="ＭＳ Ｐゴシック" panose="020B0600070205080204" pitchFamily="34" charset="-128"/>
              </a:rPr>
              <a:t>Glory may be fleeting…</a:t>
            </a:r>
          </a:p>
        </p:txBody>
      </p:sp>
      <p:pic>
        <p:nvPicPr>
          <p:cNvPr id="35842" name="Picture 4">
            <a:extLst>
              <a:ext uri="{FF2B5EF4-FFF2-40B4-BE49-F238E27FC236}">
                <a16:creationId xmlns:a16="http://schemas.microsoft.com/office/drawing/2014/main" id="{242C6FA3-E48A-7647-852C-12106E1EA2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1981200" y="685801"/>
            <a:ext cx="8229600" cy="5440363"/>
          </a:xfrm>
        </p:spPr>
      </p:pic>
      <p:sp>
        <p:nvSpPr>
          <p:cNvPr id="35843" name="Slide Number Placeholder 5">
            <a:extLst>
              <a:ext uri="{FF2B5EF4-FFF2-40B4-BE49-F238E27FC236}">
                <a16:creationId xmlns:a16="http://schemas.microsoft.com/office/drawing/2014/main" id="{826A389E-827E-B042-B84D-3BC7A68169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AAEC6E0-503F-EA42-BDED-E3E8B15CECD1}" type="slidenum">
              <a:rPr lang="en-US" altLang="en-US" sz="1200">
                <a:solidFill>
                  <a:srgbClr val="898989"/>
                </a:solidFill>
                <a:latin typeface="Times" pitchFamily="2" charset="0"/>
              </a:rPr>
              <a:pPr>
                <a:spcBef>
                  <a:spcPct val="0"/>
                </a:spcBef>
                <a:buFontTx/>
                <a:buNone/>
              </a:pPr>
              <a:t>6</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BB131A4-EF88-5248-BBA8-C9C22D358B0B}"/>
              </a:ext>
            </a:extLst>
          </p:cNvPr>
          <p:cNvSpPr>
            <a:spLocks noGrp="1"/>
          </p:cNvSpPr>
          <p:nvPr>
            <p:ph type="title"/>
          </p:nvPr>
        </p:nvSpPr>
        <p:spPr/>
        <p:txBody>
          <a:bodyPr/>
          <a:lstStyle/>
          <a:p>
            <a:r>
              <a:rPr lang="en-US" altLang="en-US">
                <a:ea typeface="ＭＳ Ｐゴシック" panose="020B0600070205080204" pitchFamily="34" charset="-128"/>
              </a:rPr>
              <a:t>Do you recognize this object?</a:t>
            </a:r>
          </a:p>
        </p:txBody>
      </p:sp>
      <p:pic>
        <p:nvPicPr>
          <p:cNvPr id="7" name="Content Placeholder 6">
            <a:extLst>
              <a:ext uri="{FF2B5EF4-FFF2-40B4-BE49-F238E27FC236}">
                <a16:creationId xmlns:a16="http://schemas.microsoft.com/office/drawing/2014/main" id="{B9D8611F-C7F1-BB42-A597-BD20433092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0800000">
            <a:off x="1974850" y="2286000"/>
            <a:ext cx="3962400" cy="2616200"/>
          </a:xfrm>
        </p:spPr>
      </p:pic>
      <p:sp>
        <p:nvSpPr>
          <p:cNvPr id="130051" name="Slide Number Placeholder 3">
            <a:extLst>
              <a:ext uri="{FF2B5EF4-FFF2-40B4-BE49-F238E27FC236}">
                <a16:creationId xmlns:a16="http://schemas.microsoft.com/office/drawing/2014/main" id="{185C918C-08A4-6046-8D71-B382E2EF37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468E43D-D81D-5C44-A6C0-3FF73B03CF1D}" type="slidenum">
              <a:rPr lang="en-US" altLang="en-US" sz="1200">
                <a:solidFill>
                  <a:srgbClr val="898989"/>
                </a:solidFill>
                <a:latin typeface="Times" pitchFamily="2" charset="0"/>
              </a:rPr>
              <a:pPr>
                <a:spcBef>
                  <a:spcPct val="0"/>
                </a:spcBef>
                <a:buFontTx/>
                <a:buNone/>
              </a:pPr>
              <a:t>60</a:t>
            </a:fld>
            <a:endParaRPr lang="en-US" altLang="en-US" sz="1200">
              <a:solidFill>
                <a:srgbClr val="898989"/>
              </a:solidFill>
              <a:latin typeface="Times" pitchFamily="2" charset="0"/>
            </a:endParaRPr>
          </a:p>
        </p:txBody>
      </p:sp>
      <p:pic>
        <p:nvPicPr>
          <p:cNvPr id="8" name="Content Placeholder 6">
            <a:extLst>
              <a:ext uri="{FF2B5EF4-FFF2-40B4-BE49-F238E27FC236}">
                <a16:creationId xmlns:a16="http://schemas.microsoft.com/office/drawing/2014/main" id="{F3DF8657-F1B7-834E-B1CF-748DE03B04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6975" y="2286000"/>
            <a:ext cx="3962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4">
            <a:extLst>
              <a:ext uri="{FF2B5EF4-FFF2-40B4-BE49-F238E27FC236}">
                <a16:creationId xmlns:a16="http://schemas.microsoft.com/office/drawing/2014/main" id="{F5DA1493-FC6B-934B-A510-61E72D95838D}"/>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1074" name="Slide Number Placeholder 1">
            <a:extLst>
              <a:ext uri="{FF2B5EF4-FFF2-40B4-BE49-F238E27FC236}">
                <a16:creationId xmlns:a16="http://schemas.microsoft.com/office/drawing/2014/main" id="{C55017EB-7E4A-E64E-8366-A5CF07859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BB7EB7-7F86-2445-9E26-AC9A91D966D1}" type="slidenum">
              <a:rPr lang="en-US" altLang="en-US" sz="1200">
                <a:solidFill>
                  <a:srgbClr val="898989"/>
                </a:solidFill>
                <a:latin typeface="Times" pitchFamily="2" charset="0"/>
              </a:rPr>
              <a:pPr>
                <a:spcBef>
                  <a:spcPct val="0"/>
                </a:spcBef>
                <a:buFontTx/>
                <a:buNone/>
              </a:pPr>
              <a:t>61</a:t>
            </a:fld>
            <a:endParaRPr lang="en-US" altLang="en-US" sz="1200">
              <a:solidFill>
                <a:srgbClr val="898989"/>
              </a:solidFill>
              <a:latin typeface="Times" pitchFamily="2" charset="0"/>
            </a:endParaRPr>
          </a:p>
        </p:txBody>
      </p:sp>
      <p:pic>
        <p:nvPicPr>
          <p:cNvPr id="5" name="Picture 4">
            <a:extLst>
              <a:ext uri="{FF2B5EF4-FFF2-40B4-BE49-F238E27FC236}">
                <a16:creationId xmlns:a16="http://schemas.microsoft.com/office/drawing/2014/main" id="{2DFF2101-AD72-EF48-A141-1B3A8F429C45}"/>
              </a:ext>
            </a:extLst>
          </p:cNvPr>
          <p:cNvPicPr>
            <a:picLocks noChangeAspect="1"/>
          </p:cNvPicPr>
          <p:nvPr/>
        </p:nvPicPr>
        <p:blipFill>
          <a:blip r:embed="rId2"/>
          <a:stretch>
            <a:fillRect/>
          </a:stretch>
        </p:blipFill>
        <p:spPr>
          <a:xfrm>
            <a:off x="5867400" y="1930039"/>
            <a:ext cx="3916326" cy="3886200"/>
          </a:xfrm>
          <a:prstGeom prst="rect">
            <a:avLst/>
          </a:prstGeom>
        </p:spPr>
      </p:pic>
      <p:pic>
        <p:nvPicPr>
          <p:cNvPr id="8" name="Picture 7">
            <a:extLst>
              <a:ext uri="{FF2B5EF4-FFF2-40B4-BE49-F238E27FC236}">
                <a16:creationId xmlns:a16="http://schemas.microsoft.com/office/drawing/2014/main" id="{B4814C23-30E5-A94D-A183-5719122B3C76}"/>
              </a:ext>
            </a:extLst>
          </p:cNvPr>
          <p:cNvPicPr>
            <a:picLocks noChangeAspect="1"/>
          </p:cNvPicPr>
          <p:nvPr/>
        </p:nvPicPr>
        <p:blipFill>
          <a:blip r:embed="rId2"/>
          <a:stretch>
            <a:fillRect/>
          </a:stretch>
        </p:blipFill>
        <p:spPr>
          <a:xfrm rot="10800000">
            <a:off x="2050472" y="1930039"/>
            <a:ext cx="3916326" cy="3886200"/>
          </a:xfrm>
          <a:prstGeom prst="rect">
            <a:avLst/>
          </a:prstGeom>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4">
            <a:extLst>
              <a:ext uri="{FF2B5EF4-FFF2-40B4-BE49-F238E27FC236}">
                <a16:creationId xmlns:a16="http://schemas.microsoft.com/office/drawing/2014/main" id="{F5DA1493-FC6B-934B-A510-61E72D95838D}"/>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1074" name="Slide Number Placeholder 1">
            <a:extLst>
              <a:ext uri="{FF2B5EF4-FFF2-40B4-BE49-F238E27FC236}">
                <a16:creationId xmlns:a16="http://schemas.microsoft.com/office/drawing/2014/main" id="{C55017EB-7E4A-E64E-8366-A5CF07859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BB7EB7-7F86-2445-9E26-AC9A91D966D1}" type="slidenum">
              <a:rPr lang="en-US" altLang="en-US" sz="1200">
                <a:solidFill>
                  <a:srgbClr val="898989"/>
                </a:solidFill>
                <a:latin typeface="Times" pitchFamily="2" charset="0"/>
              </a:rPr>
              <a:pPr>
                <a:spcBef>
                  <a:spcPct val="0"/>
                </a:spcBef>
                <a:buFontTx/>
                <a:buNone/>
              </a:pPr>
              <a:t>62</a:t>
            </a:fld>
            <a:endParaRPr lang="en-US" altLang="en-US" sz="1200">
              <a:solidFill>
                <a:srgbClr val="898989"/>
              </a:solidFill>
              <a:latin typeface="Times" pitchFamily="2" charset="0"/>
            </a:endParaRPr>
          </a:p>
        </p:txBody>
      </p:sp>
      <p:pic>
        <p:nvPicPr>
          <p:cNvPr id="2" name="Picture 1">
            <a:extLst>
              <a:ext uri="{FF2B5EF4-FFF2-40B4-BE49-F238E27FC236}">
                <a16:creationId xmlns:a16="http://schemas.microsoft.com/office/drawing/2014/main" id="{F9292F04-27A6-2846-B423-C587DC0C4E9C}"/>
              </a:ext>
            </a:extLst>
          </p:cNvPr>
          <p:cNvPicPr>
            <a:picLocks noChangeAspect="1"/>
          </p:cNvPicPr>
          <p:nvPr/>
        </p:nvPicPr>
        <p:blipFill>
          <a:blip r:embed="rId2"/>
          <a:stretch>
            <a:fillRect/>
          </a:stretch>
        </p:blipFill>
        <p:spPr>
          <a:xfrm>
            <a:off x="6172200" y="1600200"/>
            <a:ext cx="3962400" cy="3962400"/>
          </a:xfrm>
          <a:prstGeom prst="rect">
            <a:avLst/>
          </a:prstGeom>
        </p:spPr>
      </p:pic>
      <p:pic>
        <p:nvPicPr>
          <p:cNvPr id="7" name="Picture 6">
            <a:extLst>
              <a:ext uri="{FF2B5EF4-FFF2-40B4-BE49-F238E27FC236}">
                <a16:creationId xmlns:a16="http://schemas.microsoft.com/office/drawing/2014/main" id="{0F53B65D-FF7D-7947-80E9-65C07137A6E5}"/>
              </a:ext>
            </a:extLst>
          </p:cNvPr>
          <p:cNvPicPr>
            <a:picLocks noChangeAspect="1"/>
          </p:cNvPicPr>
          <p:nvPr/>
        </p:nvPicPr>
        <p:blipFill>
          <a:blip r:embed="rId2"/>
          <a:stretch>
            <a:fillRect/>
          </a:stretch>
        </p:blipFill>
        <p:spPr>
          <a:xfrm flipV="1">
            <a:off x="2057400" y="1600200"/>
            <a:ext cx="3962400" cy="3962400"/>
          </a:xfrm>
          <a:prstGeom prst="rect">
            <a:avLst/>
          </a:prstGeom>
        </p:spPr>
      </p:pic>
    </p:spTree>
    <p:extLst>
      <p:ext uri="{BB962C8B-B14F-4D97-AF65-F5344CB8AC3E}">
        <p14:creationId xmlns:p14="http://schemas.microsoft.com/office/powerpoint/2010/main" val="174752950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4">
            <a:extLst>
              <a:ext uri="{FF2B5EF4-FFF2-40B4-BE49-F238E27FC236}">
                <a16:creationId xmlns:a16="http://schemas.microsoft.com/office/drawing/2014/main" id="{F5DA1493-FC6B-934B-A510-61E72D95838D}"/>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1074" name="Slide Number Placeholder 1">
            <a:extLst>
              <a:ext uri="{FF2B5EF4-FFF2-40B4-BE49-F238E27FC236}">
                <a16:creationId xmlns:a16="http://schemas.microsoft.com/office/drawing/2014/main" id="{C55017EB-7E4A-E64E-8366-A5CF07859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BB7EB7-7F86-2445-9E26-AC9A91D966D1}" type="slidenum">
              <a:rPr lang="en-US" altLang="en-US" sz="1200">
                <a:solidFill>
                  <a:srgbClr val="898989"/>
                </a:solidFill>
                <a:latin typeface="Times" pitchFamily="2" charset="0"/>
              </a:rPr>
              <a:pPr>
                <a:spcBef>
                  <a:spcPct val="0"/>
                </a:spcBef>
                <a:buFontTx/>
                <a:buNone/>
              </a:pPr>
              <a:t>63</a:t>
            </a:fld>
            <a:endParaRPr lang="en-US" altLang="en-US" sz="1200">
              <a:solidFill>
                <a:srgbClr val="898989"/>
              </a:solidFill>
              <a:latin typeface="Times" pitchFamily="2" charset="0"/>
            </a:endParaRPr>
          </a:p>
        </p:txBody>
      </p:sp>
      <p:pic>
        <p:nvPicPr>
          <p:cNvPr id="2" name="Picture 1">
            <a:extLst>
              <a:ext uri="{FF2B5EF4-FFF2-40B4-BE49-F238E27FC236}">
                <a16:creationId xmlns:a16="http://schemas.microsoft.com/office/drawing/2014/main" id="{01A88C4E-9CE9-B44A-95BF-4AB0C94FE3F4}"/>
              </a:ext>
            </a:extLst>
          </p:cNvPr>
          <p:cNvPicPr>
            <a:picLocks noChangeAspect="1"/>
          </p:cNvPicPr>
          <p:nvPr/>
        </p:nvPicPr>
        <p:blipFill>
          <a:blip r:embed="rId2"/>
          <a:stretch>
            <a:fillRect/>
          </a:stretch>
        </p:blipFill>
        <p:spPr>
          <a:xfrm>
            <a:off x="6096000" y="1524000"/>
            <a:ext cx="4191000" cy="4191000"/>
          </a:xfrm>
          <a:prstGeom prst="rect">
            <a:avLst/>
          </a:prstGeom>
        </p:spPr>
      </p:pic>
      <p:pic>
        <p:nvPicPr>
          <p:cNvPr id="7" name="Picture 6">
            <a:extLst>
              <a:ext uri="{FF2B5EF4-FFF2-40B4-BE49-F238E27FC236}">
                <a16:creationId xmlns:a16="http://schemas.microsoft.com/office/drawing/2014/main" id="{C73967B2-887E-A342-99F8-07EA4B796BB9}"/>
              </a:ext>
            </a:extLst>
          </p:cNvPr>
          <p:cNvPicPr>
            <a:picLocks noChangeAspect="1"/>
          </p:cNvPicPr>
          <p:nvPr/>
        </p:nvPicPr>
        <p:blipFill>
          <a:blip r:embed="rId2"/>
          <a:stretch>
            <a:fillRect/>
          </a:stretch>
        </p:blipFill>
        <p:spPr>
          <a:xfrm flipV="1">
            <a:off x="1752600" y="1524000"/>
            <a:ext cx="4191000" cy="4191000"/>
          </a:xfrm>
          <a:prstGeom prst="rect">
            <a:avLst/>
          </a:prstGeom>
        </p:spPr>
      </p:pic>
    </p:spTree>
    <p:extLst>
      <p:ext uri="{BB962C8B-B14F-4D97-AF65-F5344CB8AC3E}">
        <p14:creationId xmlns:p14="http://schemas.microsoft.com/office/powerpoint/2010/main" val="427465054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4">
            <a:extLst>
              <a:ext uri="{FF2B5EF4-FFF2-40B4-BE49-F238E27FC236}">
                <a16:creationId xmlns:a16="http://schemas.microsoft.com/office/drawing/2014/main" id="{F5DA1493-FC6B-934B-A510-61E72D95838D}"/>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1074" name="Slide Number Placeholder 1">
            <a:extLst>
              <a:ext uri="{FF2B5EF4-FFF2-40B4-BE49-F238E27FC236}">
                <a16:creationId xmlns:a16="http://schemas.microsoft.com/office/drawing/2014/main" id="{C55017EB-7E4A-E64E-8366-A5CF07859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BB7EB7-7F86-2445-9E26-AC9A91D966D1}" type="slidenum">
              <a:rPr lang="en-US" altLang="en-US" sz="1200">
                <a:solidFill>
                  <a:srgbClr val="898989"/>
                </a:solidFill>
                <a:latin typeface="Times" pitchFamily="2" charset="0"/>
              </a:rPr>
              <a:pPr>
                <a:spcBef>
                  <a:spcPct val="0"/>
                </a:spcBef>
                <a:buFontTx/>
                <a:buNone/>
              </a:pPr>
              <a:t>64</a:t>
            </a:fld>
            <a:endParaRPr lang="en-US" altLang="en-US" sz="1200">
              <a:solidFill>
                <a:srgbClr val="898989"/>
              </a:solidFill>
              <a:latin typeface="Times" pitchFamily="2" charset="0"/>
            </a:endParaRPr>
          </a:p>
        </p:txBody>
      </p:sp>
      <p:pic>
        <p:nvPicPr>
          <p:cNvPr id="5" name="Picture 4">
            <a:extLst>
              <a:ext uri="{FF2B5EF4-FFF2-40B4-BE49-F238E27FC236}">
                <a16:creationId xmlns:a16="http://schemas.microsoft.com/office/drawing/2014/main" id="{1E5B3DBB-373F-0248-AA71-2D5EA0B250C9}"/>
              </a:ext>
            </a:extLst>
          </p:cNvPr>
          <p:cNvPicPr>
            <a:picLocks noChangeAspect="1"/>
          </p:cNvPicPr>
          <p:nvPr/>
        </p:nvPicPr>
        <p:blipFill>
          <a:blip r:embed="rId2"/>
          <a:stretch>
            <a:fillRect/>
          </a:stretch>
        </p:blipFill>
        <p:spPr>
          <a:xfrm>
            <a:off x="6172200" y="2286000"/>
            <a:ext cx="3535426" cy="2755900"/>
          </a:xfrm>
          <a:prstGeom prst="rect">
            <a:avLst/>
          </a:prstGeom>
        </p:spPr>
      </p:pic>
      <p:pic>
        <p:nvPicPr>
          <p:cNvPr id="8" name="Picture 7">
            <a:extLst>
              <a:ext uri="{FF2B5EF4-FFF2-40B4-BE49-F238E27FC236}">
                <a16:creationId xmlns:a16="http://schemas.microsoft.com/office/drawing/2014/main" id="{73E9626D-EC30-3E49-90AB-8E97DB6ED013}"/>
              </a:ext>
            </a:extLst>
          </p:cNvPr>
          <p:cNvPicPr>
            <a:picLocks noChangeAspect="1"/>
          </p:cNvPicPr>
          <p:nvPr/>
        </p:nvPicPr>
        <p:blipFill>
          <a:blip r:embed="rId2"/>
          <a:stretch>
            <a:fillRect/>
          </a:stretch>
        </p:blipFill>
        <p:spPr>
          <a:xfrm flipV="1">
            <a:off x="2364831" y="2286000"/>
            <a:ext cx="3535426" cy="2755900"/>
          </a:xfrm>
          <a:prstGeom prst="rect">
            <a:avLst/>
          </a:prstGeom>
        </p:spPr>
      </p:pic>
    </p:spTree>
    <p:extLst>
      <p:ext uri="{BB962C8B-B14F-4D97-AF65-F5344CB8AC3E}">
        <p14:creationId xmlns:p14="http://schemas.microsoft.com/office/powerpoint/2010/main" val="384278753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4">
            <a:extLst>
              <a:ext uri="{FF2B5EF4-FFF2-40B4-BE49-F238E27FC236}">
                <a16:creationId xmlns:a16="http://schemas.microsoft.com/office/drawing/2014/main" id="{F5DA1493-FC6B-934B-A510-61E72D95838D}"/>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1074" name="Slide Number Placeholder 1">
            <a:extLst>
              <a:ext uri="{FF2B5EF4-FFF2-40B4-BE49-F238E27FC236}">
                <a16:creationId xmlns:a16="http://schemas.microsoft.com/office/drawing/2014/main" id="{C55017EB-7E4A-E64E-8366-A5CF078592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5BB7EB7-7F86-2445-9E26-AC9A91D966D1}" type="slidenum">
              <a:rPr lang="en-US" altLang="en-US" sz="1200">
                <a:solidFill>
                  <a:srgbClr val="898989"/>
                </a:solidFill>
                <a:latin typeface="Times" pitchFamily="2" charset="0"/>
              </a:rPr>
              <a:pPr>
                <a:spcBef>
                  <a:spcPct val="0"/>
                </a:spcBef>
                <a:buFontTx/>
                <a:buNone/>
              </a:pPr>
              <a:t>65</a:t>
            </a:fld>
            <a:endParaRPr lang="en-US" altLang="en-US" sz="1200">
              <a:solidFill>
                <a:srgbClr val="898989"/>
              </a:solidFill>
              <a:latin typeface="Times" pitchFamily="2" charset="0"/>
            </a:endParaRPr>
          </a:p>
        </p:txBody>
      </p:sp>
      <p:pic>
        <p:nvPicPr>
          <p:cNvPr id="3" name="Picture 2">
            <a:extLst>
              <a:ext uri="{FF2B5EF4-FFF2-40B4-BE49-F238E27FC236}">
                <a16:creationId xmlns:a16="http://schemas.microsoft.com/office/drawing/2014/main" id="{A2DDAF67-FDE7-2B46-B056-C1891E3433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209800" y="1752600"/>
            <a:ext cx="33655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240F612-0513-C144-BBFA-CFDC243EA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0"/>
            <a:ext cx="33655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91750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5">
            <a:extLst>
              <a:ext uri="{FF2B5EF4-FFF2-40B4-BE49-F238E27FC236}">
                <a16:creationId xmlns:a16="http://schemas.microsoft.com/office/drawing/2014/main" id="{76AFB854-5CE7-C340-BF4B-75BB765A1449}"/>
              </a:ext>
            </a:extLst>
          </p:cNvPr>
          <p:cNvSpPr>
            <a:spLocks noGrp="1"/>
          </p:cNvSpPr>
          <p:nvPr>
            <p:ph type="title"/>
          </p:nvPr>
        </p:nvSpPr>
        <p:spPr/>
        <p:txBody>
          <a:bodyPr/>
          <a:lstStyle/>
          <a:p>
            <a:r>
              <a:rPr lang="en-US" altLang="en-US">
                <a:ea typeface="ＭＳ Ｐゴシック" panose="020B0600070205080204" pitchFamily="34" charset="-128"/>
              </a:rPr>
              <a:t>Do you recognize this face?</a:t>
            </a:r>
          </a:p>
        </p:txBody>
      </p:sp>
      <p:sp>
        <p:nvSpPr>
          <p:cNvPr id="132098" name="Slide Number Placeholder 1">
            <a:extLst>
              <a:ext uri="{FF2B5EF4-FFF2-40B4-BE49-F238E27FC236}">
                <a16:creationId xmlns:a16="http://schemas.microsoft.com/office/drawing/2014/main" id="{1CFB1DDF-6BB1-B64D-A7D2-2B2FA8A114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2291415-3A4F-5E4F-9241-996921012553}" type="slidenum">
              <a:rPr lang="en-US" altLang="en-US" sz="1200">
                <a:solidFill>
                  <a:srgbClr val="898989"/>
                </a:solidFill>
                <a:latin typeface="Times" pitchFamily="2" charset="0"/>
              </a:rPr>
              <a:pPr>
                <a:spcBef>
                  <a:spcPct val="0"/>
                </a:spcBef>
                <a:buFontTx/>
                <a:buNone/>
              </a:pPr>
              <a:t>66</a:t>
            </a:fld>
            <a:endParaRPr lang="en-US" altLang="en-US" sz="1200">
              <a:solidFill>
                <a:srgbClr val="898989"/>
              </a:solidFill>
              <a:latin typeface="Times" pitchFamily="2" charset="0"/>
            </a:endParaRPr>
          </a:p>
        </p:txBody>
      </p:sp>
      <p:pic>
        <p:nvPicPr>
          <p:cNvPr id="4" name="Picture 3">
            <a:extLst>
              <a:ext uri="{FF2B5EF4-FFF2-40B4-BE49-F238E27FC236}">
                <a16:creationId xmlns:a16="http://schemas.microsoft.com/office/drawing/2014/main" id="{820A4B24-8F07-3547-953C-2F5B802D30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828800" y="1638300"/>
            <a:ext cx="41402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7642D9A-81B6-1448-8B60-ECE9A12BEF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38300"/>
            <a:ext cx="41402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85178D55-F00B-CB46-984A-561DDCF27337}"/>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33122" name="Slide Number Placeholder 2">
            <a:extLst>
              <a:ext uri="{FF2B5EF4-FFF2-40B4-BE49-F238E27FC236}">
                <a16:creationId xmlns:a16="http://schemas.microsoft.com/office/drawing/2014/main" id="{7C48D363-2CFF-C74C-B58A-730794E8453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C9A43E6-C152-C341-B6B6-35F8C9E48354}" type="slidenum">
              <a:rPr lang="en-US" altLang="en-US" sz="1200">
                <a:solidFill>
                  <a:srgbClr val="898989"/>
                </a:solidFill>
                <a:latin typeface="Times" pitchFamily="2" charset="0"/>
              </a:rPr>
              <a:pPr>
                <a:spcBef>
                  <a:spcPct val="0"/>
                </a:spcBef>
                <a:buFontTx/>
                <a:buNone/>
              </a:pPr>
              <a:t>67</a:t>
            </a:fld>
            <a:endParaRPr lang="en-US" altLang="en-US" sz="1200">
              <a:solidFill>
                <a:srgbClr val="898989"/>
              </a:solidFill>
              <a:latin typeface="Times" pitchFamily="2" charset="0"/>
            </a:endParaRPr>
          </a:p>
        </p:txBody>
      </p:sp>
      <p:pic>
        <p:nvPicPr>
          <p:cNvPr id="133123" name="Picture 5">
            <a:extLst>
              <a:ext uri="{FF2B5EF4-FFF2-40B4-BE49-F238E27FC236}">
                <a16:creationId xmlns:a16="http://schemas.microsoft.com/office/drawing/2014/main" id="{BD1B65FD-4F9C-AC4C-8F1B-847AEF991B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66888"/>
            <a:ext cx="31242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6">
            <a:extLst>
              <a:ext uri="{FF2B5EF4-FFF2-40B4-BE49-F238E27FC236}">
                <a16:creationId xmlns:a16="http://schemas.microsoft.com/office/drawing/2014/main" id="{DAB81382-63AC-CE49-953D-75FAD4C4DC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766888"/>
            <a:ext cx="31115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E5C9A1E0-37DE-2440-8413-2BD88A170361}"/>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34146" name="Slide Number Placeholder 2">
            <a:extLst>
              <a:ext uri="{FF2B5EF4-FFF2-40B4-BE49-F238E27FC236}">
                <a16:creationId xmlns:a16="http://schemas.microsoft.com/office/drawing/2014/main" id="{ACAEA9A7-B46D-AA45-BB04-11C456E024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BB0A47F-E6C3-3147-86F0-F4F984CE57D9}" type="slidenum">
              <a:rPr lang="en-US" altLang="en-US" sz="1200">
                <a:solidFill>
                  <a:srgbClr val="898989"/>
                </a:solidFill>
                <a:latin typeface="Times" pitchFamily="2" charset="0"/>
              </a:rPr>
              <a:pPr>
                <a:spcBef>
                  <a:spcPct val="0"/>
                </a:spcBef>
                <a:buFontTx/>
                <a:buNone/>
              </a:pPr>
              <a:t>68</a:t>
            </a:fld>
            <a:endParaRPr lang="en-US" altLang="en-US" sz="1200">
              <a:solidFill>
                <a:srgbClr val="898989"/>
              </a:solidFill>
              <a:latin typeface="Times" pitchFamily="2" charset="0"/>
            </a:endParaRPr>
          </a:p>
        </p:txBody>
      </p:sp>
      <p:pic>
        <p:nvPicPr>
          <p:cNvPr id="134147" name="Picture 5">
            <a:extLst>
              <a:ext uri="{FF2B5EF4-FFF2-40B4-BE49-F238E27FC236}">
                <a16:creationId xmlns:a16="http://schemas.microsoft.com/office/drawing/2014/main" id="{5EBCE537-9D0D-1F4E-8FF1-7EA9508D2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438400" y="1766888"/>
            <a:ext cx="31242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6">
            <a:extLst>
              <a:ext uri="{FF2B5EF4-FFF2-40B4-BE49-F238E27FC236}">
                <a16:creationId xmlns:a16="http://schemas.microsoft.com/office/drawing/2014/main" id="{066128DD-C4A0-AD45-9610-50BEA52B40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400800" y="1766888"/>
            <a:ext cx="31115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4FEF3B0B-B3C8-2E4D-BEDE-7F23DB5C0DE7}"/>
              </a:ext>
            </a:extLst>
          </p:cNvPr>
          <p:cNvSpPr>
            <a:spLocks noGrp="1"/>
          </p:cNvSpPr>
          <p:nvPr>
            <p:ph type="title"/>
          </p:nvPr>
        </p:nvSpPr>
        <p:spPr/>
        <p:txBody>
          <a:bodyPr/>
          <a:lstStyle/>
          <a:p>
            <a:r>
              <a:rPr lang="en-US" altLang="en-US" dirty="0">
                <a:ea typeface="ＭＳ Ｐゴシック" panose="020B0600070205080204" pitchFamily="34" charset="-128"/>
              </a:rPr>
              <a:t>Cognitive Neuroscience Research on Face Recognition</a:t>
            </a:r>
          </a:p>
        </p:txBody>
      </p:sp>
      <p:sp>
        <p:nvSpPr>
          <p:cNvPr id="135170" name="Content Placeholder 3">
            <a:extLst>
              <a:ext uri="{FF2B5EF4-FFF2-40B4-BE49-F238E27FC236}">
                <a16:creationId xmlns:a16="http://schemas.microsoft.com/office/drawing/2014/main" id="{11D17BC8-1CD3-A143-BAF9-2DD2B7CB6088}"/>
              </a:ext>
            </a:extLst>
          </p:cNvPr>
          <p:cNvSpPr>
            <a:spLocks noGrp="1"/>
          </p:cNvSpPr>
          <p:nvPr>
            <p:ph idx="1"/>
          </p:nvPr>
        </p:nvSpPr>
        <p:spPr>
          <a:xfrm>
            <a:off x="1790700" y="1828800"/>
            <a:ext cx="8610600" cy="4525963"/>
          </a:xfrm>
        </p:spPr>
        <p:txBody>
          <a:bodyPr/>
          <a:lstStyle/>
          <a:p>
            <a:r>
              <a:rPr lang="en-US" altLang="en-US" dirty="0">
                <a:solidFill>
                  <a:srgbClr val="FF0000"/>
                </a:solidFill>
                <a:ea typeface="ＭＳ Ｐゴシック" panose="020B0600070205080204" pitchFamily="34" charset="-128"/>
              </a:rPr>
              <a:t>Fusiform Face Area </a:t>
            </a:r>
            <a:r>
              <a:rPr lang="en-US" altLang="en-US" dirty="0">
                <a:ea typeface="ＭＳ Ｐゴシック" panose="020B0600070205080204" pitchFamily="34" charset="-128"/>
              </a:rPr>
              <a:t>in temporal cortex</a:t>
            </a:r>
          </a:p>
          <a:p>
            <a:r>
              <a:rPr lang="en-US" altLang="en-US" dirty="0">
                <a:ea typeface="ＭＳ Ｐゴシック" panose="020B0600070205080204" pitchFamily="34" charset="-128"/>
              </a:rPr>
              <a:t>Face recognition cells in monkeys</a:t>
            </a:r>
          </a:p>
          <a:p>
            <a:r>
              <a:rPr lang="en-US" altLang="en-US" dirty="0">
                <a:ea typeface="ＭＳ Ｐゴシック" panose="020B0600070205080204" pitchFamily="34" charset="-128"/>
              </a:rPr>
              <a:t>fMRI studies</a:t>
            </a:r>
          </a:p>
          <a:p>
            <a:pPr lvl="1"/>
            <a:r>
              <a:rPr lang="en-US" altLang="en-US" dirty="0">
                <a:ea typeface="ＭＳ Ｐゴシック" panose="020B0600070205080204" pitchFamily="34" charset="-128"/>
              </a:rPr>
              <a:t>Brain responses to faces in upright versus inverted (upside-down) position</a:t>
            </a:r>
          </a:p>
          <a:p>
            <a:pPr lvl="1"/>
            <a:r>
              <a:rPr lang="en-US" altLang="en-US" dirty="0">
                <a:ea typeface="ＭＳ Ｐゴシック" panose="020B0600070205080204" pitchFamily="34" charset="-128"/>
              </a:rPr>
              <a:t>Face Inversion Effect</a:t>
            </a:r>
          </a:p>
          <a:p>
            <a:r>
              <a:rPr lang="en-US" altLang="en-US" dirty="0" err="1">
                <a:solidFill>
                  <a:srgbClr val="FF0000"/>
                </a:solidFill>
                <a:ea typeface="ＭＳ Ｐゴシック" panose="020B0600070205080204" pitchFamily="34" charset="-128"/>
              </a:rPr>
              <a:t>Prospagnosia</a:t>
            </a:r>
            <a:endParaRPr lang="en-US" altLang="en-US" dirty="0">
              <a:solidFill>
                <a:srgbClr val="FF0000"/>
              </a:solidFill>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35171" name="Slide Number Placeholder 2">
            <a:extLst>
              <a:ext uri="{FF2B5EF4-FFF2-40B4-BE49-F238E27FC236}">
                <a16:creationId xmlns:a16="http://schemas.microsoft.com/office/drawing/2014/main" id="{38A1444E-8C2C-3043-B6FF-69AA1D2A55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A0BC15-1093-C846-A486-8F1EA39A39E4}" type="slidenum">
              <a:rPr lang="en-US" altLang="en-US" sz="1200">
                <a:solidFill>
                  <a:srgbClr val="898989"/>
                </a:solidFill>
                <a:latin typeface="Times" pitchFamily="2" charset="0"/>
              </a:rPr>
              <a:pPr>
                <a:spcBef>
                  <a:spcPct val="0"/>
                </a:spcBef>
                <a:buFontTx/>
                <a:buNone/>
              </a:pPr>
              <a:t>69</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F225EDCD-868B-694D-B94E-87E9DD81277D}"/>
              </a:ext>
            </a:extLst>
          </p:cNvPr>
          <p:cNvSpPr>
            <a:spLocks noGrp="1"/>
          </p:cNvSpPr>
          <p:nvPr>
            <p:ph type="title"/>
          </p:nvPr>
        </p:nvSpPr>
        <p:spPr>
          <a:xfrm>
            <a:off x="2209800" y="-1447800"/>
            <a:ext cx="7772400" cy="1143000"/>
          </a:xfrm>
        </p:spPr>
        <p:txBody>
          <a:bodyPr/>
          <a:lstStyle/>
          <a:p>
            <a:pPr eaLnBrk="1" hangingPunct="1"/>
            <a:r>
              <a:rPr lang="en-US" altLang="en-US">
                <a:ea typeface="ＭＳ Ｐゴシック" panose="020B0600070205080204" pitchFamily="34" charset="-128"/>
              </a:rPr>
              <a:t>The Letter Z</a:t>
            </a:r>
          </a:p>
        </p:txBody>
      </p:sp>
      <p:pic>
        <p:nvPicPr>
          <p:cNvPr id="37890" name="Picture 4">
            <a:extLst>
              <a:ext uri="{FF2B5EF4-FFF2-40B4-BE49-F238E27FC236}">
                <a16:creationId xmlns:a16="http://schemas.microsoft.com/office/drawing/2014/main" id="{7F8C1CBF-D35F-4442-B946-B713CC81C4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903412"/>
            <a:ext cx="8229600" cy="3051175"/>
          </a:xfrm>
        </p:spPr>
      </p:pic>
      <p:sp>
        <p:nvSpPr>
          <p:cNvPr id="37891" name="Slide Number Placeholder 5">
            <a:extLst>
              <a:ext uri="{FF2B5EF4-FFF2-40B4-BE49-F238E27FC236}">
                <a16:creationId xmlns:a16="http://schemas.microsoft.com/office/drawing/2014/main" id="{E8977393-8258-AE42-85F4-473566A0D1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49B7C50-4A1B-A842-BE67-1832C65E9C48}" type="slidenum">
              <a:rPr lang="en-US" altLang="en-US" sz="1200">
                <a:solidFill>
                  <a:srgbClr val="898989"/>
                </a:solidFill>
                <a:latin typeface="Times" pitchFamily="2" charset="0"/>
              </a:rPr>
              <a:pPr>
                <a:spcBef>
                  <a:spcPct val="0"/>
                </a:spcBef>
                <a:buFontTx/>
                <a:buNone/>
              </a:pPr>
              <a:t>7</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380C127B-F40A-6441-A86D-7266E959704B}"/>
              </a:ext>
            </a:extLst>
          </p:cNvPr>
          <p:cNvSpPr>
            <a:spLocks noGrp="1"/>
          </p:cNvSpPr>
          <p:nvPr>
            <p:ph type="title"/>
          </p:nvPr>
        </p:nvSpPr>
        <p:spPr>
          <a:xfrm>
            <a:off x="1524000" y="152401"/>
            <a:ext cx="9144000" cy="715963"/>
          </a:xfrm>
        </p:spPr>
        <p:txBody>
          <a:bodyPr/>
          <a:lstStyle/>
          <a:p>
            <a:r>
              <a:rPr lang="en-US" altLang="en-US">
                <a:ea typeface="ＭＳ Ｐゴシック" panose="020B0600070205080204" pitchFamily="34" charset="-128"/>
              </a:rPr>
              <a:t>Cerebral Cortex, as Seen from the Left Side, Showing 4 Lobes of the Brain</a:t>
            </a:r>
          </a:p>
        </p:txBody>
      </p:sp>
      <p:sp>
        <p:nvSpPr>
          <p:cNvPr id="125954" name="Slide Number Placeholder 2">
            <a:extLst>
              <a:ext uri="{FF2B5EF4-FFF2-40B4-BE49-F238E27FC236}">
                <a16:creationId xmlns:a16="http://schemas.microsoft.com/office/drawing/2014/main" id="{BF867316-8732-844E-8187-C30533CC29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49B9258-FD5D-C145-B912-1EE2246F36BD}" type="slidenum">
              <a:rPr lang="en-US" altLang="en-US" sz="1200">
                <a:solidFill>
                  <a:srgbClr val="898989"/>
                </a:solidFill>
                <a:latin typeface="Times" pitchFamily="2" charset="0"/>
              </a:rPr>
              <a:pPr>
                <a:spcBef>
                  <a:spcPct val="0"/>
                </a:spcBef>
                <a:buFontTx/>
                <a:buNone/>
              </a:pPr>
              <a:t>70</a:t>
            </a:fld>
            <a:endParaRPr lang="en-US" altLang="en-US" sz="1200">
              <a:solidFill>
                <a:srgbClr val="898989"/>
              </a:solidFill>
              <a:latin typeface="Times" pitchFamily="2" charset="0"/>
            </a:endParaRPr>
          </a:p>
        </p:txBody>
      </p:sp>
      <p:pic>
        <p:nvPicPr>
          <p:cNvPr id="125955" name="Picture Placeholder 3" descr="cog9_fig_02_01.jpg">
            <a:extLst>
              <a:ext uri="{FF2B5EF4-FFF2-40B4-BE49-F238E27FC236}">
                <a16:creationId xmlns:a16="http://schemas.microsoft.com/office/drawing/2014/main" id="{E6338D34-EC54-E344-83B5-0259F809AF8F}"/>
              </a:ext>
            </a:extLst>
          </p:cNvPr>
          <p:cNvPicPr>
            <a:picLocks noChangeAspect="1"/>
          </p:cNvPicPr>
          <p:nvPr/>
        </p:nvPicPr>
        <p:blipFill>
          <a:blip r:embed="rId3">
            <a:extLst>
              <a:ext uri="{28A0092B-C50C-407E-A947-70E740481C1C}">
                <a14:useLocalDpi xmlns:a14="http://schemas.microsoft.com/office/drawing/2010/main" val="0"/>
              </a:ext>
            </a:extLst>
          </a:blip>
          <a:srcRect l="-1443" r="-1443" b="2171"/>
          <a:stretch>
            <a:fillRect/>
          </a:stretch>
        </p:blipFill>
        <p:spPr bwMode="auto">
          <a:xfrm>
            <a:off x="2514601" y="1254126"/>
            <a:ext cx="7326313"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Content Placeholder 2">
            <a:extLst>
              <a:ext uri="{FF2B5EF4-FFF2-40B4-BE49-F238E27FC236}">
                <a16:creationId xmlns:a16="http://schemas.microsoft.com/office/drawing/2014/main" id="{10190C3A-E08E-EB4D-A615-210D838245C0}"/>
              </a:ext>
            </a:extLst>
          </p:cNvPr>
          <p:cNvSpPr>
            <a:spLocks noGrp="1"/>
          </p:cNvSpPr>
          <p:nvPr>
            <p:ph idx="1"/>
          </p:nvPr>
        </p:nvSpPr>
        <p:spPr/>
        <p:txBody>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136194" name="Slide Number Placeholder 3">
            <a:extLst>
              <a:ext uri="{FF2B5EF4-FFF2-40B4-BE49-F238E27FC236}">
                <a16:creationId xmlns:a16="http://schemas.microsoft.com/office/drawing/2014/main" id="{CAC58065-ECAC-654A-B56B-DA3D7A0B81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8B3280F-AA1C-9845-A969-B4D4F0602D89}" type="slidenum">
              <a:rPr lang="en-US" altLang="en-US" sz="1200">
                <a:solidFill>
                  <a:srgbClr val="898989"/>
                </a:solidFill>
                <a:latin typeface="Times" pitchFamily="2" charset="0"/>
              </a:rPr>
              <a:pPr>
                <a:spcBef>
                  <a:spcPct val="0"/>
                </a:spcBef>
                <a:buFontTx/>
                <a:buNone/>
              </a:pPr>
              <a:t>71</a:t>
            </a:fld>
            <a:endParaRPr lang="en-US" altLang="en-US" sz="1200">
              <a:solidFill>
                <a:srgbClr val="898989"/>
              </a:solidFill>
              <a:latin typeface="Times" pitchFamily="2" charset="0"/>
            </a:endParaRPr>
          </a:p>
        </p:txBody>
      </p:sp>
      <p:pic>
        <p:nvPicPr>
          <p:cNvPr id="136195" name="Picture 5">
            <a:extLst>
              <a:ext uri="{FF2B5EF4-FFF2-40B4-BE49-F238E27FC236}">
                <a16:creationId xmlns:a16="http://schemas.microsoft.com/office/drawing/2014/main" id="{527ADAA9-57AC-694C-A8FB-B932E3B44C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1550" y="396876"/>
            <a:ext cx="4992688"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itle 1">
            <a:extLst>
              <a:ext uri="{FF2B5EF4-FFF2-40B4-BE49-F238E27FC236}">
                <a16:creationId xmlns:a16="http://schemas.microsoft.com/office/drawing/2014/main" id="{24A94E1E-A5A3-F244-B674-39686F11873C}"/>
              </a:ext>
            </a:extLst>
          </p:cNvPr>
          <p:cNvSpPr>
            <a:spLocks noGrp="1"/>
          </p:cNvSpPr>
          <p:nvPr>
            <p:ph type="title"/>
          </p:nvPr>
        </p:nvSpPr>
        <p:spPr>
          <a:xfrm>
            <a:off x="1981200" y="76200"/>
            <a:ext cx="8229600" cy="533400"/>
          </a:xfrm>
        </p:spPr>
        <p:txBody>
          <a:bodyPr/>
          <a:lstStyle/>
          <a:p>
            <a:r>
              <a:rPr lang="en-US" altLang="en-US" sz="3600">
                <a:ea typeface="ＭＳ Ｐゴシック" panose="020B0600070205080204" pitchFamily="34" charset="-128"/>
              </a:rPr>
              <a:t>Holistic Face Detection</a:t>
            </a:r>
          </a:p>
        </p:txBody>
      </p:sp>
    </p:spTree>
  </p:cSld>
  <p:clrMapOvr>
    <a:masterClrMapping/>
  </p:clrMapOvr>
  <p:transition spd="med">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C951B59-E603-0B47-8C53-1EB3F4C2E8D5}"/>
              </a:ext>
            </a:extLst>
          </p:cNvPr>
          <p:cNvSpPr>
            <a:spLocks noGrp="1" noChangeArrowheads="1"/>
          </p:cNvSpPr>
          <p:nvPr>
            <p:ph type="title"/>
          </p:nvPr>
        </p:nvSpPr>
        <p:spPr>
          <a:xfrm>
            <a:off x="609600" y="228600"/>
            <a:ext cx="10972800" cy="1143000"/>
          </a:xfrm>
        </p:spPr>
        <p:txBody>
          <a:bodyPr rtlCol="0">
            <a:normAutofit/>
          </a:bodyPr>
          <a:lstStyle/>
          <a:p>
            <a:pPr eaLnBrk="1" fontAlgn="auto" hangingPunct="1">
              <a:spcAft>
                <a:spcPts val="0"/>
              </a:spcAft>
              <a:defRPr/>
            </a:pPr>
            <a:r>
              <a:rPr lang="en-US">
                <a:solidFill>
                  <a:schemeClr val="tx1">
                    <a:lumMod val="75000"/>
                    <a:lumOff val="25000"/>
                  </a:schemeClr>
                </a:solidFill>
                <a:ea typeface="+mj-ea"/>
                <a:cs typeface="+mj-cs"/>
              </a:rPr>
              <a:t>Theories of Pattern Recognition</a:t>
            </a:r>
          </a:p>
        </p:txBody>
      </p:sp>
      <p:sp>
        <p:nvSpPr>
          <p:cNvPr id="39938" name="Rectangle 3">
            <a:extLst>
              <a:ext uri="{FF2B5EF4-FFF2-40B4-BE49-F238E27FC236}">
                <a16:creationId xmlns:a16="http://schemas.microsoft.com/office/drawing/2014/main" id="{A2318EF0-8056-FE47-980E-D0835B60C014}"/>
              </a:ext>
            </a:extLst>
          </p:cNvPr>
          <p:cNvSpPr>
            <a:spLocks noGrp="1"/>
          </p:cNvSpPr>
          <p:nvPr>
            <p:ph idx="1"/>
          </p:nvPr>
        </p:nvSpPr>
        <p:spPr>
          <a:xfrm>
            <a:off x="2400300" y="1981200"/>
            <a:ext cx="7391400" cy="2971800"/>
          </a:xfrm>
        </p:spPr>
        <p:txBody>
          <a:bodyPr/>
          <a:lstStyle/>
          <a:p>
            <a:pPr eaLnBrk="1" hangingPunct="1">
              <a:lnSpc>
                <a:spcPct val="160000"/>
              </a:lnSpc>
            </a:pPr>
            <a:r>
              <a:rPr lang="en-US" altLang="en-US" dirty="0">
                <a:ea typeface="ＭＳ Ｐゴシック" panose="020B0600070205080204" pitchFamily="34" charset="-128"/>
              </a:rPr>
              <a:t>Template Matching Theories</a:t>
            </a:r>
          </a:p>
          <a:p>
            <a:pPr eaLnBrk="1" hangingPunct="1">
              <a:lnSpc>
                <a:spcPct val="160000"/>
              </a:lnSpc>
            </a:pPr>
            <a:r>
              <a:rPr lang="en-US" altLang="en-US" dirty="0">
                <a:ea typeface="ＭＳ Ｐゴシック" panose="020B0600070205080204" pitchFamily="34" charset="-128"/>
              </a:rPr>
              <a:t>Distinctive Features Theories</a:t>
            </a:r>
          </a:p>
          <a:p>
            <a:pPr eaLnBrk="1" hangingPunct="1">
              <a:lnSpc>
                <a:spcPct val="160000"/>
              </a:lnSpc>
            </a:pPr>
            <a:r>
              <a:rPr lang="en-US" altLang="en-US" dirty="0">
                <a:ea typeface="ＭＳ Ｐゴシック" panose="020B0600070205080204" pitchFamily="34" charset="-128"/>
              </a:rPr>
              <a:t>Recognition by Components Model</a:t>
            </a:r>
          </a:p>
        </p:txBody>
      </p:sp>
      <p:sp>
        <p:nvSpPr>
          <p:cNvPr id="39939" name="Slide Number Placeholder 5">
            <a:extLst>
              <a:ext uri="{FF2B5EF4-FFF2-40B4-BE49-F238E27FC236}">
                <a16:creationId xmlns:a16="http://schemas.microsoft.com/office/drawing/2014/main" id="{D177013F-686C-2740-974D-9FD4AD628A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F6005DB-B5D7-D244-B91F-1682DE21B2BD}" type="slidenum">
              <a:rPr lang="en-US" altLang="en-US" sz="1200">
                <a:solidFill>
                  <a:srgbClr val="898989"/>
                </a:solidFill>
                <a:latin typeface="Times" pitchFamily="2" charset="0"/>
              </a:rPr>
              <a:pPr>
                <a:spcBef>
                  <a:spcPct val="0"/>
                </a:spcBef>
                <a:buFontTx/>
                <a:buNone/>
              </a:pPr>
              <a:t>8</a:t>
            </a:fld>
            <a:endParaRPr lang="en-US" altLang="en-US" sz="1200">
              <a:solidFill>
                <a:srgbClr val="898989"/>
              </a:solidFill>
              <a:latin typeface="Times" pitchFamily="2" charset="0"/>
            </a:endParaRPr>
          </a:p>
        </p:txBody>
      </p:sp>
    </p:spTree>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A4E20AC-145E-014D-ACD5-E81AECF454F9}"/>
              </a:ext>
            </a:extLst>
          </p:cNvPr>
          <p:cNvSpPr>
            <a:spLocks noGrp="1"/>
          </p:cNvSpPr>
          <p:nvPr>
            <p:ph type="title"/>
          </p:nvPr>
        </p:nvSpPr>
        <p:spPr/>
        <p:txBody>
          <a:bodyPr/>
          <a:lstStyle/>
          <a:p>
            <a:pPr eaLnBrk="1" hangingPunct="1"/>
            <a:r>
              <a:rPr lang="en-US" altLang="en-US">
                <a:ea typeface="ＭＳ Ｐゴシック" panose="020B0600070205080204" pitchFamily="34" charset="-128"/>
              </a:rPr>
              <a:t>Template Matching Theory</a:t>
            </a:r>
          </a:p>
        </p:txBody>
      </p:sp>
      <p:sp>
        <p:nvSpPr>
          <p:cNvPr id="41986" name="Rectangle 3">
            <a:extLst>
              <a:ext uri="{FF2B5EF4-FFF2-40B4-BE49-F238E27FC236}">
                <a16:creationId xmlns:a16="http://schemas.microsoft.com/office/drawing/2014/main" id="{18125559-DE7A-E340-9870-33ECB2108CAD}"/>
              </a:ext>
            </a:extLst>
          </p:cNvPr>
          <p:cNvSpPr>
            <a:spLocks noGrp="1"/>
          </p:cNvSpPr>
          <p:nvPr>
            <p:ph idx="1"/>
          </p:nvPr>
        </p:nvSpPr>
        <p:spPr>
          <a:xfrm>
            <a:off x="1676400" y="1624013"/>
            <a:ext cx="8839200" cy="4525963"/>
          </a:xfrm>
        </p:spPr>
        <p:txBody>
          <a:bodyPr/>
          <a:lstStyle/>
          <a:p>
            <a:pPr eaLnBrk="1" hangingPunct="1">
              <a:lnSpc>
                <a:spcPct val="90000"/>
              </a:lnSpc>
              <a:spcAft>
                <a:spcPct val="70000"/>
              </a:spcAft>
            </a:pPr>
            <a:r>
              <a:rPr lang="en-US" altLang="en-US" dirty="0">
                <a:ea typeface="ＭＳ Ｐゴシック" panose="020B0600070205080204" pitchFamily="34" charset="-128"/>
              </a:rPr>
              <a:t>Compare a new stimulus (e.g. </a:t>
            </a:r>
            <a:r>
              <a:rPr lang="ja-JP" altLang="en-US">
                <a:ea typeface="ＭＳ Ｐゴシック" panose="020B0600070205080204" pitchFamily="34" charset="-128"/>
              </a:rPr>
              <a:t>‘</a:t>
            </a:r>
            <a:r>
              <a:rPr lang="en-US" altLang="ja-JP" dirty="0">
                <a:ea typeface="ＭＳ Ｐゴシック" panose="020B0600070205080204" pitchFamily="34" charset="-128"/>
              </a:rPr>
              <a:t>T</a:t>
            </a:r>
            <a:r>
              <a:rPr lang="ja-JP" altLang="en-US">
                <a:ea typeface="ＭＳ Ｐゴシック" panose="020B0600070205080204" pitchFamily="34" charset="-128"/>
              </a:rPr>
              <a:t>’</a:t>
            </a:r>
            <a:r>
              <a:rPr lang="en-US" altLang="ja-JP" dirty="0">
                <a:ea typeface="ＭＳ Ｐゴシック" panose="020B0600070205080204" pitchFamily="34" charset="-128"/>
              </a:rPr>
              <a:t> or </a:t>
            </a:r>
            <a:r>
              <a:rPr lang="ja-JP" altLang="en-US">
                <a:ea typeface="ＭＳ Ｐゴシック" panose="020B0600070205080204" pitchFamily="34" charset="-128"/>
              </a:rPr>
              <a:t>‘</a:t>
            </a:r>
            <a:r>
              <a:rPr lang="en-US" altLang="ja-JP" dirty="0">
                <a:ea typeface="ＭＳ Ｐゴシック" panose="020B0600070205080204" pitchFamily="34" charset="-128"/>
              </a:rPr>
              <a:t>5</a:t>
            </a:r>
            <a:r>
              <a:rPr lang="ja-JP" altLang="en-US">
                <a:ea typeface="ＭＳ Ｐゴシック" panose="020B0600070205080204" pitchFamily="34" charset="-128"/>
              </a:rPr>
              <a:t>’</a:t>
            </a:r>
            <a:r>
              <a:rPr lang="en-US" altLang="ja-JP" dirty="0">
                <a:ea typeface="ＭＳ Ｐゴシック" panose="020B0600070205080204" pitchFamily="34" charset="-128"/>
              </a:rPr>
              <a:t>) to a set of specific patterns stored in memory</a:t>
            </a:r>
          </a:p>
          <a:p>
            <a:pPr eaLnBrk="1" hangingPunct="1">
              <a:lnSpc>
                <a:spcPct val="90000"/>
              </a:lnSpc>
              <a:spcAft>
                <a:spcPct val="70000"/>
              </a:spcAft>
            </a:pPr>
            <a:r>
              <a:rPr lang="en-US" altLang="en-US" dirty="0">
                <a:ea typeface="ＭＳ Ｐゴシック" panose="020B0600070205080204" pitchFamily="34" charset="-128"/>
              </a:rPr>
              <a:t>Stored pattern most closely matching stimulus identifies it.</a:t>
            </a:r>
            <a:endParaRPr lang="en-US" altLang="en-US" u="sng" dirty="0">
              <a:ea typeface="ＭＳ Ｐゴシック" panose="020B0600070205080204" pitchFamily="34" charset="-128"/>
            </a:endParaRPr>
          </a:p>
          <a:p>
            <a:pPr eaLnBrk="1" hangingPunct="1">
              <a:lnSpc>
                <a:spcPct val="90000"/>
              </a:lnSpc>
              <a:spcAft>
                <a:spcPct val="70000"/>
              </a:spcAft>
            </a:pPr>
            <a:r>
              <a:rPr lang="en-US" altLang="en-US" dirty="0">
                <a:ea typeface="ＭＳ Ｐゴシック" panose="020B0600070205080204" pitchFamily="34" charset="-128"/>
              </a:rPr>
              <a:t>To work – must be a single match</a:t>
            </a:r>
          </a:p>
          <a:p>
            <a:pPr eaLnBrk="1" hangingPunct="1">
              <a:lnSpc>
                <a:spcPct val="90000"/>
              </a:lnSpc>
              <a:spcAft>
                <a:spcPct val="70000"/>
              </a:spcAft>
            </a:pPr>
            <a:r>
              <a:rPr lang="en-US" altLang="en-US" dirty="0">
                <a:ea typeface="ＭＳ Ｐゴシック" panose="020B0600070205080204" pitchFamily="34" charset="-128"/>
              </a:rPr>
              <a:t>Used in machine recognition</a:t>
            </a:r>
          </a:p>
        </p:txBody>
      </p:sp>
      <p:sp>
        <p:nvSpPr>
          <p:cNvPr id="41987" name="Slide Number Placeholder 5">
            <a:extLst>
              <a:ext uri="{FF2B5EF4-FFF2-40B4-BE49-F238E27FC236}">
                <a16:creationId xmlns:a16="http://schemas.microsoft.com/office/drawing/2014/main" id="{E7432D40-BD87-134C-B25C-A07D8EC023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ADBDC59-EECC-8E4E-B861-D519772569C8}" type="slidenum">
              <a:rPr lang="en-US" altLang="en-US" sz="1200">
                <a:solidFill>
                  <a:srgbClr val="898989"/>
                </a:solidFill>
                <a:latin typeface="Times" pitchFamily="2" charset="0"/>
              </a:rPr>
              <a:pPr>
                <a:spcBef>
                  <a:spcPct val="0"/>
                </a:spcBef>
                <a:buFontTx/>
                <a:buNone/>
              </a:pPr>
              <a:t>9</a:t>
            </a:fld>
            <a:endParaRPr lang="en-US" altLang="en-US" sz="1200">
              <a:solidFill>
                <a:srgbClr val="898989"/>
              </a:solidFill>
              <a:latin typeface="Times" pitchFamily="2" charset="0"/>
            </a:endParaRPr>
          </a:p>
        </p:txBody>
      </p:sp>
    </p:spTree>
  </p:cSld>
  <p:clrMapOvr>
    <a:masterClrMapping/>
  </p:clrMapOvr>
  <p:transition spd="med">
    <p:pull dir="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X:Templates:Presentations:Designs:Blank Presentation</Template>
  <TotalTime>14293</TotalTime>
  <Words>1648</Words>
  <Application>Microsoft Macintosh PowerPoint</Application>
  <PresentationFormat>Widescreen</PresentationFormat>
  <Paragraphs>302</Paragraphs>
  <Slides>71</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71</vt:i4>
      </vt:variant>
    </vt:vector>
  </HeadingPairs>
  <TitlesOfParts>
    <vt:vector size="78" baseType="lpstr">
      <vt:lpstr>Arial</vt:lpstr>
      <vt:lpstr>Calibri</vt:lpstr>
      <vt:lpstr>Times</vt:lpstr>
      <vt:lpstr>Times New Roman</vt:lpstr>
      <vt:lpstr>Wingdings</vt:lpstr>
      <vt:lpstr>Blank Presentation</vt:lpstr>
      <vt:lpstr>Office Theme</vt:lpstr>
      <vt:lpstr>Perception &amp; Pattern Recognition</vt:lpstr>
      <vt:lpstr>Sensation</vt:lpstr>
      <vt:lpstr>Perception</vt:lpstr>
      <vt:lpstr>Pattern Recognition</vt:lpstr>
      <vt:lpstr>Patterns</vt:lpstr>
      <vt:lpstr>Glory may be fleeting…</vt:lpstr>
      <vt:lpstr>The Letter Z</vt:lpstr>
      <vt:lpstr>Theories of Pattern Recognition</vt:lpstr>
      <vt:lpstr>Template Matching Theory</vt:lpstr>
      <vt:lpstr>Examples of Template Matching Attempts</vt:lpstr>
      <vt:lpstr>Used in machine recognition</vt:lpstr>
      <vt:lpstr>Problems for Template Matching</vt:lpstr>
      <vt:lpstr>Distinctive Features Models</vt:lpstr>
      <vt:lpstr>Distinctive Features Models: Evidence</vt:lpstr>
      <vt:lpstr>Visual Cortex Cell Response</vt:lpstr>
      <vt:lpstr>Gibson--Distinctive Features</vt:lpstr>
      <vt:lpstr>Can we empirically test the distinctive features theory?  </vt:lpstr>
      <vt:lpstr>PowerPoint Presentation</vt:lpstr>
      <vt:lpstr>How a Distinctive Features Model Might Work:</vt:lpstr>
      <vt:lpstr>Letter Detection Task</vt:lpstr>
      <vt:lpstr>Letter Pairs</vt:lpstr>
      <vt:lpstr>Task Analysis and Predictions (based on distinctive features model)</vt:lpstr>
      <vt:lpstr>Distinctive Features - Summary</vt:lpstr>
      <vt:lpstr>Recognition by Components Model</vt:lpstr>
      <vt:lpstr>Examples of Geons</vt:lpstr>
      <vt:lpstr>Recognition by Components</vt:lpstr>
      <vt:lpstr>Summary</vt:lpstr>
      <vt:lpstr>Thought Experiment</vt:lpstr>
      <vt:lpstr>Two types of Processing</vt:lpstr>
      <vt:lpstr>What letter is this?</vt:lpstr>
      <vt:lpstr>Read this</vt:lpstr>
      <vt:lpstr>Fido is Drunk</vt:lpstr>
      <vt:lpstr>Word Superiority Effect</vt:lpstr>
      <vt:lpstr>Demonstration</vt:lpstr>
      <vt:lpstr>Identifying a letter</vt:lpstr>
      <vt:lpstr>What letter do you see?</vt:lpstr>
      <vt:lpstr>What letter do you see? </vt:lpstr>
      <vt:lpstr>What letter do you see? </vt:lpstr>
      <vt:lpstr>What letter do you see? </vt:lpstr>
      <vt:lpstr>You saw each of these 4 strings</vt:lpstr>
      <vt:lpstr>Word Superiority Effect</vt:lpstr>
      <vt:lpstr>PowerPoint Presentation</vt:lpstr>
      <vt:lpstr>Interactive Activation McClelland Model of the Word Superiority Effect (&amp; Rumelhart, 1981)</vt:lpstr>
      <vt:lpstr>What if?</vt:lpstr>
      <vt:lpstr>Single Letter ‘K’ vs ‘K’ in a word</vt:lpstr>
      <vt:lpstr>What letter do you see? </vt:lpstr>
      <vt:lpstr>What letter do you see? </vt:lpstr>
      <vt:lpstr>What letter do you see? </vt:lpstr>
      <vt:lpstr>What letter do you see? </vt:lpstr>
      <vt:lpstr>How surprising!</vt:lpstr>
      <vt:lpstr>Palmer (1975)</vt:lpstr>
      <vt:lpstr>What do you see?</vt:lpstr>
      <vt:lpstr>Specialized Visual Recognition Processes – Face Recognition</vt:lpstr>
      <vt:lpstr>Forming Prototypes Faces--Faces Animated Version</vt:lpstr>
      <vt:lpstr>Forming Prototypes Faces--Faces Animated Version</vt:lpstr>
      <vt:lpstr>Prototype Theories</vt:lpstr>
      <vt:lpstr>Prototypes - Evaluation</vt:lpstr>
      <vt:lpstr>Recognizing Faces vs. Recognizing Other Objects</vt:lpstr>
      <vt:lpstr>Do you recognize this object</vt:lpstr>
      <vt:lpstr>Do you recognize this object?</vt:lpstr>
      <vt:lpstr>Do you recognize this face?</vt:lpstr>
      <vt:lpstr>Do you recognize this face?</vt:lpstr>
      <vt:lpstr>Do you recognize this face?</vt:lpstr>
      <vt:lpstr>Do you recognize this face?</vt:lpstr>
      <vt:lpstr>Do you recognize this face?</vt:lpstr>
      <vt:lpstr>Do you recognize this face?</vt:lpstr>
      <vt:lpstr>PowerPoint Presentation</vt:lpstr>
      <vt:lpstr>PowerPoint Presentation</vt:lpstr>
      <vt:lpstr>Cognitive Neuroscience Research on Face Recognition</vt:lpstr>
      <vt:lpstr>Cerebral Cortex, as Seen from the Left Side, Showing 4 Lobes of the Brain</vt:lpstr>
      <vt:lpstr>Holistic Face Detection</vt:lpstr>
    </vt:vector>
  </TitlesOfParts>
  <Company>ɣကÂ⟨̻莀뿿춀̟ꦠÂ⟨ɣ朄뿿쵰</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Perceptual Processes</dc:title>
  <dc:creator>College of Arts &amp; Sciences</dc:creator>
  <cp:lastModifiedBy>Robert Crutcher</cp:lastModifiedBy>
  <cp:revision>124</cp:revision>
  <cp:lastPrinted>2020-08-01T17:35:20Z</cp:lastPrinted>
  <dcterms:created xsi:type="dcterms:W3CDTF">2011-05-22T17:16:02Z</dcterms:created>
  <dcterms:modified xsi:type="dcterms:W3CDTF">2021-09-07T12:04:25Z</dcterms:modified>
</cp:coreProperties>
</file>